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103" r:id="rId1"/>
    <p:sldMasterId id="2147487131" r:id="rId2"/>
    <p:sldMasterId id="2147483928" r:id="rId3"/>
    <p:sldMasterId id="2147487132" r:id="rId4"/>
  </p:sldMasterIdLst>
  <p:notesMasterIdLst>
    <p:notesMasterId r:id="rId24"/>
  </p:notesMasterIdLst>
  <p:handoutMasterIdLst>
    <p:handoutMasterId r:id="rId25"/>
  </p:handoutMasterIdLst>
  <p:sldIdLst>
    <p:sldId id="256" r:id="rId5"/>
    <p:sldId id="267" r:id="rId6"/>
    <p:sldId id="280" r:id="rId7"/>
    <p:sldId id="287" r:id="rId8"/>
    <p:sldId id="294" r:id="rId9"/>
    <p:sldId id="282" r:id="rId10"/>
    <p:sldId id="268" r:id="rId11"/>
    <p:sldId id="279" r:id="rId12"/>
    <p:sldId id="286" r:id="rId13"/>
    <p:sldId id="278" r:id="rId14"/>
    <p:sldId id="288" r:id="rId15"/>
    <p:sldId id="289" r:id="rId16"/>
    <p:sldId id="293" r:id="rId17"/>
    <p:sldId id="295" r:id="rId18"/>
    <p:sldId id="296" r:id="rId19"/>
    <p:sldId id="290" r:id="rId20"/>
    <p:sldId id="297" r:id="rId21"/>
    <p:sldId id="291" r:id="rId22"/>
    <p:sldId id="292" r:id="rId23"/>
  </p:sldIdLst>
  <p:sldSz cx="12192000" cy="6858000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1">
          <p15:clr>
            <a:srgbClr val="A4A3A4"/>
          </p15:clr>
        </p15:guide>
        <p15:guide id="2" orient="horz" pos="2568">
          <p15:clr>
            <a:srgbClr val="A4A3A4"/>
          </p15:clr>
        </p15:guide>
        <p15:guide id="3" orient="horz" pos="2772">
          <p15:clr>
            <a:srgbClr val="A4A3A4"/>
          </p15:clr>
        </p15:guide>
        <p15:guide id="4" orient="horz" pos="3113">
          <p15:clr>
            <a:srgbClr val="A4A3A4"/>
          </p15:clr>
        </p15:guide>
        <p15:guide id="5" orient="horz" pos="3543">
          <p15:clr>
            <a:srgbClr val="A4A3A4"/>
          </p15:clr>
        </p15:guide>
        <p15:guide id="6" orient="horz" pos="1389">
          <p15:clr>
            <a:srgbClr val="A4A3A4"/>
          </p15:clr>
        </p15:guide>
        <p15:guide id="7" orient="horz" pos="3861">
          <p15:clr>
            <a:srgbClr val="A4A3A4"/>
          </p15:clr>
        </p15:guide>
        <p15:guide id="8" orient="horz" pos="1774">
          <p15:clr>
            <a:srgbClr val="A4A3A4"/>
          </p15:clr>
        </p15:guide>
        <p15:guide id="9" pos="3273">
          <p15:clr>
            <a:srgbClr val="A4A3A4"/>
          </p15:clr>
        </p15:guide>
        <p15:guide id="10" pos="7559">
          <p15:clr>
            <a:srgbClr val="A4A3A4"/>
          </p15:clr>
        </p15:guide>
        <p15:guide id="11" pos="3545">
          <p15:clr>
            <a:srgbClr val="A4A3A4"/>
          </p15:clr>
        </p15:guide>
        <p15:guide id="12" pos="4793">
          <p15:clr>
            <a:srgbClr val="A4A3A4"/>
          </p15:clr>
        </p15:guide>
        <p15:guide id="13" pos="2003">
          <p15:clr>
            <a:srgbClr val="A4A3A4"/>
          </p15:clr>
        </p15:guide>
        <p15:guide id="14" pos="1663">
          <p15:clr>
            <a:srgbClr val="A4A3A4"/>
          </p15:clr>
        </p15:guide>
        <p15:guide id="15" pos="5087">
          <p15:clr>
            <a:srgbClr val="A4A3A4"/>
          </p15:clr>
        </p15:guide>
        <p15:guide id="16" pos="1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514B93-9FD4-54F6-21B0-BFA67CDCEB72}" name="Sylvain Lodiot" initials="SL" userId="S::Sylvain.Lodiot@esa.int::fc124d40-176c-4eba-bb2b-fb6224baa68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lvain Lodiot" initials="SL" lastIdx="0" clrIdx="0">
    <p:extLst>
      <p:ext uri="{19B8F6BF-5375-455C-9EA6-DF929625EA0E}">
        <p15:presenceInfo xmlns:p15="http://schemas.microsoft.com/office/powerpoint/2012/main" userId="S-1-5-21-3877897231-801669177-1469586255-372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1666A"/>
    <a:srgbClr val="960136"/>
    <a:srgbClr val="003249"/>
    <a:srgbClr val="FBAB18"/>
    <a:srgbClr val="76C8AE"/>
    <a:srgbClr val="335E6F"/>
    <a:srgbClr val="E8E9E4"/>
    <a:srgbClr val="8197A6"/>
    <a:srgbClr val="ED1B2F"/>
    <a:srgbClr val="009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6AE10E-02B0-40DE-A9A3-052457BBB415}" v="689" dt="2024-11-19T09:00:08.001"/>
    <p1510:client id="{6349BF81-3DA9-8DBB-EC1D-11684A6715EE}" v="5" dt="2024-11-20T08:10:27.734"/>
    <p1510:client id="{BAEAD9BA-3B3E-4CAC-B357-73718F88C3F8}" v="75" dt="2024-11-20T08:18:56.805"/>
    <p1510:client id="{CB8EE0E7-BCC0-37C8-6DDD-31F4B396018F}" v="171" dt="2024-11-19T08:47:01.7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731"/>
        <p:guide orient="horz" pos="2568"/>
        <p:guide orient="horz" pos="2772"/>
        <p:guide orient="horz" pos="3113"/>
        <p:guide orient="horz" pos="3543"/>
        <p:guide orient="horz" pos="1389"/>
        <p:guide orient="horz" pos="3861"/>
        <p:guide orient="horz" pos="1774"/>
        <p:guide pos="3273"/>
        <p:guide pos="7559"/>
        <p:guide pos="3545"/>
        <p:guide pos="4793"/>
        <p:guide pos="2003"/>
        <p:guide pos="1663"/>
        <p:guide pos="5087"/>
        <p:guide pos="189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33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Mueller" userId="S::michael.mueller@esa.int::3ad28014-4be7-4ffd-8015-6cfa2e46fb44" providerId="AD" clId="Web-{CB8EE0E7-BCC0-37C8-6DDD-31F4B396018F}"/>
    <pc:docChg chg="modSld">
      <pc:chgData name="Michael Mueller" userId="S::michael.mueller@esa.int::3ad28014-4be7-4ffd-8015-6cfa2e46fb44" providerId="AD" clId="Web-{CB8EE0E7-BCC0-37C8-6DDD-31F4B396018F}" dt="2024-11-19T08:47:01.742" v="134" actId="20577"/>
      <pc:docMkLst>
        <pc:docMk/>
      </pc:docMkLst>
      <pc:sldChg chg="modSp">
        <pc:chgData name="Michael Mueller" userId="S::michael.mueller@esa.int::3ad28014-4be7-4ffd-8015-6cfa2e46fb44" providerId="AD" clId="Web-{CB8EE0E7-BCC0-37C8-6DDD-31F4B396018F}" dt="2024-11-19T08:47:01.742" v="134" actId="20577"/>
        <pc:sldMkLst>
          <pc:docMk/>
          <pc:sldMk cId="366754977" sldId="289"/>
        </pc:sldMkLst>
        <pc:spChg chg="mod">
          <ac:chgData name="Michael Mueller" userId="S::michael.mueller@esa.int::3ad28014-4be7-4ffd-8015-6cfa2e46fb44" providerId="AD" clId="Web-{CB8EE0E7-BCC0-37C8-6DDD-31F4B396018F}" dt="2024-11-19T08:44:26.574" v="51" actId="20577"/>
          <ac:spMkLst>
            <pc:docMk/>
            <pc:sldMk cId="366754977" sldId="289"/>
            <ac:spMk id="2" creationId="{F2B3EF04-F342-B940-ADE0-1253BB71F83E}"/>
          </ac:spMkLst>
        </pc:spChg>
        <pc:spChg chg="mod">
          <ac:chgData name="Michael Mueller" userId="S::michael.mueller@esa.int::3ad28014-4be7-4ffd-8015-6cfa2e46fb44" providerId="AD" clId="Web-{CB8EE0E7-BCC0-37C8-6DDD-31F4B396018F}" dt="2024-11-19T08:47:01.742" v="134" actId="20577"/>
          <ac:spMkLst>
            <pc:docMk/>
            <pc:sldMk cId="366754977" sldId="289"/>
            <ac:spMk id="3" creationId="{00000000-0000-0000-0000-000000000000}"/>
          </ac:spMkLst>
        </pc:spChg>
      </pc:sldChg>
    </pc:docChg>
  </pc:docChgLst>
  <pc:docChgLst>
    <pc:chgData name="Michael Mueller" userId="3ad28014-4be7-4ffd-8015-6cfa2e46fb44" providerId="ADAL" clId="{466AE10E-02B0-40DE-A9A3-052457BBB415}"/>
    <pc:docChg chg="undo custSel addSld delSld modSld">
      <pc:chgData name="Michael Mueller" userId="3ad28014-4be7-4ffd-8015-6cfa2e46fb44" providerId="ADAL" clId="{466AE10E-02B0-40DE-A9A3-052457BBB415}" dt="2024-11-19T09:00:08.001" v="5333" actId="5793"/>
      <pc:docMkLst>
        <pc:docMk/>
      </pc:docMkLst>
      <pc:sldChg chg="modSp mod">
        <pc:chgData name="Michael Mueller" userId="3ad28014-4be7-4ffd-8015-6cfa2e46fb44" providerId="ADAL" clId="{466AE10E-02B0-40DE-A9A3-052457BBB415}" dt="2024-11-17T21:46:54.637" v="4521" actId="20577"/>
        <pc:sldMkLst>
          <pc:docMk/>
          <pc:sldMk cId="552783552" sldId="288"/>
        </pc:sldMkLst>
        <pc:spChg chg="mod">
          <ac:chgData name="Michael Mueller" userId="3ad28014-4be7-4ffd-8015-6cfa2e46fb44" providerId="ADAL" clId="{466AE10E-02B0-40DE-A9A3-052457BBB415}" dt="2024-11-17T21:46:54.637" v="4521" actId="20577"/>
          <ac:spMkLst>
            <pc:docMk/>
            <pc:sldMk cId="552783552" sldId="288"/>
            <ac:spMk id="3" creationId="{00000000-0000-0000-0000-000000000000}"/>
          </ac:spMkLst>
        </pc:spChg>
      </pc:sldChg>
      <pc:sldChg chg="addSp delSp modSp mod">
        <pc:chgData name="Michael Mueller" userId="3ad28014-4be7-4ffd-8015-6cfa2e46fb44" providerId="ADAL" clId="{466AE10E-02B0-40DE-A9A3-052457BBB415}" dt="2024-11-19T08:54:12.133" v="5211" actId="20577"/>
        <pc:sldMkLst>
          <pc:docMk/>
          <pc:sldMk cId="366754977" sldId="289"/>
        </pc:sldMkLst>
        <pc:spChg chg="mod">
          <ac:chgData name="Michael Mueller" userId="3ad28014-4be7-4ffd-8015-6cfa2e46fb44" providerId="ADAL" clId="{466AE10E-02B0-40DE-A9A3-052457BBB415}" dt="2024-11-17T21:29:47.251" v="3524" actId="20577"/>
          <ac:spMkLst>
            <pc:docMk/>
            <pc:sldMk cId="366754977" sldId="289"/>
            <ac:spMk id="2" creationId="{F2B3EF04-F342-B940-ADE0-1253BB71F83E}"/>
          </ac:spMkLst>
        </pc:spChg>
        <pc:spChg chg="mod">
          <ac:chgData name="Michael Mueller" userId="3ad28014-4be7-4ffd-8015-6cfa2e46fb44" providerId="ADAL" clId="{466AE10E-02B0-40DE-A9A3-052457BBB415}" dt="2024-11-19T08:54:12.133" v="5211" actId="20577"/>
          <ac:spMkLst>
            <pc:docMk/>
            <pc:sldMk cId="366754977" sldId="289"/>
            <ac:spMk id="3" creationId="{00000000-0000-0000-0000-000000000000}"/>
          </ac:spMkLst>
        </pc:spChg>
        <pc:picChg chg="add mod ord">
          <ac:chgData name="Michael Mueller" userId="3ad28014-4be7-4ffd-8015-6cfa2e46fb44" providerId="ADAL" clId="{466AE10E-02B0-40DE-A9A3-052457BBB415}" dt="2024-11-17T20:55:34.799" v="1134" actId="167"/>
          <ac:picMkLst>
            <pc:docMk/>
            <pc:sldMk cId="366754977" sldId="289"/>
            <ac:picMk id="5" creationId="{3EE47CA4-6FAC-7219-F507-FD0F46E3C21D}"/>
          </ac:picMkLst>
        </pc:picChg>
        <pc:cxnChg chg="add del mod">
          <ac:chgData name="Michael Mueller" userId="3ad28014-4be7-4ffd-8015-6cfa2e46fb44" providerId="ADAL" clId="{466AE10E-02B0-40DE-A9A3-052457BBB415}" dt="2024-11-17T20:43:57.361" v="260" actId="478"/>
          <ac:cxnSpMkLst>
            <pc:docMk/>
            <pc:sldMk cId="366754977" sldId="289"/>
            <ac:cxnSpMk id="7" creationId="{C2BB3B54-C191-440E-EA42-DFC8F841AA95}"/>
          </ac:cxnSpMkLst>
        </pc:cxnChg>
      </pc:sldChg>
      <pc:sldChg chg="modSp mod">
        <pc:chgData name="Michael Mueller" userId="3ad28014-4be7-4ffd-8015-6cfa2e46fb44" providerId="ADAL" clId="{466AE10E-02B0-40DE-A9A3-052457BBB415}" dt="2024-11-17T21:38:25.738" v="4143" actId="13926"/>
        <pc:sldMkLst>
          <pc:docMk/>
          <pc:sldMk cId="3225537258" sldId="290"/>
        </pc:sldMkLst>
        <pc:spChg chg="mod">
          <ac:chgData name="Michael Mueller" userId="3ad28014-4be7-4ffd-8015-6cfa2e46fb44" providerId="ADAL" clId="{466AE10E-02B0-40DE-A9A3-052457BBB415}" dt="2024-11-17T21:38:25.738" v="4143" actId="13926"/>
          <ac:spMkLst>
            <pc:docMk/>
            <pc:sldMk cId="3225537258" sldId="290"/>
            <ac:spMk id="3" creationId="{00000000-0000-0000-0000-000000000000}"/>
          </ac:spMkLst>
        </pc:spChg>
      </pc:sldChg>
      <pc:sldChg chg="modSp mod">
        <pc:chgData name="Michael Mueller" userId="3ad28014-4be7-4ffd-8015-6cfa2e46fb44" providerId="ADAL" clId="{466AE10E-02B0-40DE-A9A3-052457BBB415}" dt="2024-11-17T21:42:52.732" v="4309" actId="20577"/>
        <pc:sldMkLst>
          <pc:docMk/>
          <pc:sldMk cId="2983901617" sldId="291"/>
        </pc:sldMkLst>
        <pc:spChg chg="mod">
          <ac:chgData name="Michael Mueller" userId="3ad28014-4be7-4ffd-8015-6cfa2e46fb44" providerId="ADAL" clId="{466AE10E-02B0-40DE-A9A3-052457BBB415}" dt="2024-11-17T21:42:52.732" v="4309" actId="20577"/>
          <ac:spMkLst>
            <pc:docMk/>
            <pc:sldMk cId="2983901617" sldId="291"/>
            <ac:spMk id="3" creationId="{00000000-0000-0000-0000-000000000000}"/>
          </ac:spMkLst>
        </pc:spChg>
      </pc:sldChg>
      <pc:sldChg chg="modSp mod">
        <pc:chgData name="Michael Mueller" userId="3ad28014-4be7-4ffd-8015-6cfa2e46fb44" providerId="ADAL" clId="{466AE10E-02B0-40DE-A9A3-052457BBB415}" dt="2024-11-17T21:41:44.431" v="4178" actId="13926"/>
        <pc:sldMkLst>
          <pc:docMk/>
          <pc:sldMk cId="3977210636" sldId="292"/>
        </pc:sldMkLst>
        <pc:spChg chg="mod">
          <ac:chgData name="Michael Mueller" userId="3ad28014-4be7-4ffd-8015-6cfa2e46fb44" providerId="ADAL" clId="{466AE10E-02B0-40DE-A9A3-052457BBB415}" dt="2024-11-17T21:41:44.431" v="4178" actId="13926"/>
          <ac:spMkLst>
            <pc:docMk/>
            <pc:sldMk cId="3977210636" sldId="292"/>
            <ac:spMk id="3" creationId="{00000000-0000-0000-0000-000000000000}"/>
          </ac:spMkLst>
        </pc:spChg>
      </pc:sldChg>
      <pc:sldChg chg="modSp mod modCm">
        <pc:chgData name="Michael Mueller" userId="3ad28014-4be7-4ffd-8015-6cfa2e46fb44" providerId="ADAL" clId="{466AE10E-02B0-40DE-A9A3-052457BBB415}" dt="2024-11-17T21:30:01.194" v="3551" actId="20577"/>
        <pc:sldMkLst>
          <pc:docMk/>
          <pc:sldMk cId="4246194373" sldId="293"/>
        </pc:sldMkLst>
        <pc:spChg chg="mod">
          <ac:chgData name="Michael Mueller" userId="3ad28014-4be7-4ffd-8015-6cfa2e46fb44" providerId="ADAL" clId="{466AE10E-02B0-40DE-A9A3-052457BBB415}" dt="2024-11-17T21:30:01.194" v="3551" actId="20577"/>
          <ac:spMkLst>
            <pc:docMk/>
            <pc:sldMk cId="4246194373" sldId="293"/>
            <ac:spMk id="2" creationId="{F2B3EF04-F342-B940-ADE0-1253BB71F83E}"/>
          </ac:spMkLst>
        </pc:spChg>
        <pc:spChg chg="mod">
          <ac:chgData name="Michael Mueller" userId="3ad28014-4be7-4ffd-8015-6cfa2e46fb44" providerId="ADAL" clId="{466AE10E-02B0-40DE-A9A3-052457BBB415}" dt="2024-11-17T21:21:30.817" v="2961" actId="20577"/>
          <ac:spMkLst>
            <pc:docMk/>
            <pc:sldMk cId="4246194373" sldId="293"/>
            <ac:spMk id="3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ichael Mueller" userId="3ad28014-4be7-4ffd-8015-6cfa2e46fb44" providerId="ADAL" clId="{466AE10E-02B0-40DE-A9A3-052457BBB415}" dt="2024-11-17T21:30:01.194" v="3551" actId="20577"/>
              <pc2:cmMkLst xmlns:pc2="http://schemas.microsoft.com/office/powerpoint/2019/9/main/command">
                <pc:docMk/>
                <pc:sldMk cId="4246194373" sldId="293"/>
                <pc2:cmMk id="{D6368DDC-DF32-404F-880B-CA2A53E86B9E}"/>
              </pc2:cmMkLst>
            </pc226:cmChg>
          </p:ext>
        </pc:extLst>
      </pc:sldChg>
      <pc:sldChg chg="modSp add mod">
        <pc:chgData name="Michael Mueller" userId="3ad28014-4be7-4ffd-8015-6cfa2e46fb44" providerId="ADAL" clId="{466AE10E-02B0-40DE-A9A3-052457BBB415}" dt="2024-11-19T08:56:38.299" v="5288" actId="20577"/>
        <pc:sldMkLst>
          <pc:docMk/>
          <pc:sldMk cId="997615119" sldId="295"/>
        </pc:sldMkLst>
        <pc:spChg chg="mod">
          <ac:chgData name="Michael Mueller" userId="3ad28014-4be7-4ffd-8015-6cfa2e46fb44" providerId="ADAL" clId="{466AE10E-02B0-40DE-A9A3-052457BBB415}" dt="2024-11-19T08:55:48.906" v="5216" actId="20577"/>
          <ac:spMkLst>
            <pc:docMk/>
            <pc:sldMk cId="997615119" sldId="295"/>
            <ac:spMk id="2" creationId="{F2B3EF04-F342-B940-ADE0-1253BB71F83E}"/>
          </ac:spMkLst>
        </pc:spChg>
        <pc:spChg chg="mod">
          <ac:chgData name="Michael Mueller" userId="3ad28014-4be7-4ffd-8015-6cfa2e46fb44" providerId="ADAL" clId="{466AE10E-02B0-40DE-A9A3-052457BBB415}" dt="2024-11-19T08:56:38.299" v="5288" actId="20577"/>
          <ac:spMkLst>
            <pc:docMk/>
            <pc:sldMk cId="997615119" sldId="295"/>
            <ac:spMk id="3" creationId="{00000000-0000-0000-0000-000000000000}"/>
          </ac:spMkLst>
        </pc:spChg>
      </pc:sldChg>
      <pc:sldChg chg="modSp new del mod">
        <pc:chgData name="Michael Mueller" userId="3ad28014-4be7-4ffd-8015-6cfa2e46fb44" providerId="ADAL" clId="{466AE10E-02B0-40DE-A9A3-052457BBB415}" dt="2024-11-17T21:02:12.785" v="1463" actId="680"/>
        <pc:sldMkLst>
          <pc:docMk/>
          <pc:sldMk cId="2209194480" sldId="295"/>
        </pc:sldMkLst>
        <pc:spChg chg="mod">
          <ac:chgData name="Michael Mueller" userId="3ad28014-4be7-4ffd-8015-6cfa2e46fb44" providerId="ADAL" clId="{466AE10E-02B0-40DE-A9A3-052457BBB415}" dt="2024-11-17T21:02:12.161" v="1462" actId="20577"/>
          <ac:spMkLst>
            <pc:docMk/>
            <pc:sldMk cId="2209194480" sldId="295"/>
            <ac:spMk id="2" creationId="{837A8745-CDDB-E7F0-0388-759303BA5A66}"/>
          </ac:spMkLst>
        </pc:spChg>
      </pc:sldChg>
      <pc:sldChg chg="modSp add mod">
        <pc:chgData name="Michael Mueller" userId="3ad28014-4be7-4ffd-8015-6cfa2e46fb44" providerId="ADAL" clId="{466AE10E-02B0-40DE-A9A3-052457BBB415}" dt="2024-11-19T09:00:08.001" v="5333" actId="5793"/>
        <pc:sldMkLst>
          <pc:docMk/>
          <pc:sldMk cId="794251714" sldId="296"/>
        </pc:sldMkLst>
        <pc:spChg chg="mod">
          <ac:chgData name="Michael Mueller" userId="3ad28014-4be7-4ffd-8015-6cfa2e46fb44" providerId="ADAL" clId="{466AE10E-02B0-40DE-A9A3-052457BBB415}" dt="2024-11-19T08:59:09.959" v="5313" actId="20577"/>
          <ac:spMkLst>
            <pc:docMk/>
            <pc:sldMk cId="794251714" sldId="296"/>
            <ac:spMk id="2" creationId="{F2B3EF04-F342-B940-ADE0-1253BB71F83E}"/>
          </ac:spMkLst>
        </pc:spChg>
        <pc:spChg chg="mod">
          <ac:chgData name="Michael Mueller" userId="3ad28014-4be7-4ffd-8015-6cfa2e46fb44" providerId="ADAL" clId="{466AE10E-02B0-40DE-A9A3-052457BBB415}" dt="2024-11-19T09:00:08.001" v="5333" actId="5793"/>
          <ac:spMkLst>
            <pc:docMk/>
            <pc:sldMk cId="794251714" sldId="296"/>
            <ac:spMk id="3" creationId="{00000000-0000-0000-0000-000000000000}"/>
          </ac:spMkLst>
        </pc:spChg>
      </pc:sldChg>
    </pc:docChg>
  </pc:docChgLst>
  <pc:docChgLst>
    <pc:chgData name="Michael Mueller" userId="S::michael.mueller@esa.int::3ad28014-4be7-4ffd-8015-6cfa2e46fb44" providerId="AD" clId="Web-{A9D35BD6-D8D2-F1C1-D194-06558D914080}"/>
    <pc:docChg chg="modSld">
      <pc:chgData name="Michael Mueller" userId="S::michael.mueller@esa.int::3ad28014-4be7-4ffd-8015-6cfa2e46fb44" providerId="AD" clId="Web-{A9D35BD6-D8D2-F1C1-D194-06558D914080}" dt="2024-11-18T09:24:08.514" v="101" actId="20577"/>
      <pc:docMkLst>
        <pc:docMk/>
      </pc:docMkLst>
      <pc:sldChg chg="modSp">
        <pc:chgData name="Michael Mueller" userId="S::michael.mueller@esa.int::3ad28014-4be7-4ffd-8015-6cfa2e46fb44" providerId="AD" clId="Web-{A9D35BD6-D8D2-F1C1-D194-06558D914080}" dt="2024-11-18T08:58:56.225" v="53" actId="20577"/>
        <pc:sldMkLst>
          <pc:docMk/>
          <pc:sldMk cId="366754977" sldId="289"/>
        </pc:sldMkLst>
        <pc:spChg chg="mod">
          <ac:chgData name="Michael Mueller" userId="S::michael.mueller@esa.int::3ad28014-4be7-4ffd-8015-6cfa2e46fb44" providerId="AD" clId="Web-{A9D35BD6-D8D2-F1C1-D194-06558D914080}" dt="2024-11-18T08:58:56.225" v="53" actId="20577"/>
          <ac:spMkLst>
            <pc:docMk/>
            <pc:sldMk cId="366754977" sldId="289"/>
            <ac:spMk id="3" creationId="{00000000-0000-0000-0000-000000000000}"/>
          </ac:spMkLst>
        </pc:spChg>
      </pc:sldChg>
      <pc:sldChg chg="modSp">
        <pc:chgData name="Michael Mueller" userId="S::michael.mueller@esa.int::3ad28014-4be7-4ffd-8015-6cfa2e46fb44" providerId="AD" clId="Web-{A9D35BD6-D8D2-F1C1-D194-06558D914080}" dt="2024-11-18T09:10:31.243" v="67" actId="20577"/>
        <pc:sldMkLst>
          <pc:docMk/>
          <pc:sldMk cId="4246194373" sldId="293"/>
        </pc:sldMkLst>
        <pc:spChg chg="mod">
          <ac:chgData name="Michael Mueller" userId="S::michael.mueller@esa.int::3ad28014-4be7-4ffd-8015-6cfa2e46fb44" providerId="AD" clId="Web-{A9D35BD6-D8D2-F1C1-D194-06558D914080}" dt="2024-11-18T09:10:31.243" v="67" actId="20577"/>
          <ac:spMkLst>
            <pc:docMk/>
            <pc:sldMk cId="4246194373" sldId="293"/>
            <ac:spMk id="3" creationId="{00000000-0000-0000-0000-000000000000}"/>
          </ac:spMkLst>
        </pc:spChg>
      </pc:sldChg>
      <pc:sldChg chg="modSp">
        <pc:chgData name="Michael Mueller" userId="S::michael.mueller@esa.int::3ad28014-4be7-4ffd-8015-6cfa2e46fb44" providerId="AD" clId="Web-{A9D35BD6-D8D2-F1C1-D194-06558D914080}" dt="2024-11-18T09:15:00.125" v="81" actId="20577"/>
        <pc:sldMkLst>
          <pc:docMk/>
          <pc:sldMk cId="997615119" sldId="295"/>
        </pc:sldMkLst>
        <pc:spChg chg="mod">
          <ac:chgData name="Michael Mueller" userId="S::michael.mueller@esa.int::3ad28014-4be7-4ffd-8015-6cfa2e46fb44" providerId="AD" clId="Web-{A9D35BD6-D8D2-F1C1-D194-06558D914080}" dt="2024-11-18T09:15:00.125" v="81" actId="20577"/>
          <ac:spMkLst>
            <pc:docMk/>
            <pc:sldMk cId="997615119" sldId="295"/>
            <ac:spMk id="3" creationId="{00000000-0000-0000-0000-000000000000}"/>
          </ac:spMkLst>
        </pc:spChg>
      </pc:sldChg>
      <pc:sldChg chg="modSp">
        <pc:chgData name="Michael Mueller" userId="S::michael.mueller@esa.int::3ad28014-4be7-4ffd-8015-6cfa2e46fb44" providerId="AD" clId="Web-{A9D35BD6-D8D2-F1C1-D194-06558D914080}" dt="2024-11-18T09:24:08.514" v="101" actId="20577"/>
        <pc:sldMkLst>
          <pc:docMk/>
          <pc:sldMk cId="794251714" sldId="296"/>
        </pc:sldMkLst>
        <pc:spChg chg="mod">
          <ac:chgData name="Michael Mueller" userId="S::michael.mueller@esa.int::3ad28014-4be7-4ffd-8015-6cfa2e46fb44" providerId="AD" clId="Web-{A9D35BD6-D8D2-F1C1-D194-06558D914080}" dt="2024-11-18T09:24:08.514" v="101" actId="20577"/>
          <ac:spMkLst>
            <pc:docMk/>
            <pc:sldMk cId="794251714" sldId="296"/>
            <ac:spMk id="3" creationId="{00000000-0000-0000-0000-000000000000}"/>
          </ac:spMkLst>
        </pc:spChg>
      </pc:sldChg>
    </pc:docChg>
  </pc:docChgLst>
  <pc:docChgLst>
    <pc:chgData name="Michael Mueller" userId="S::michael.mueller@esa.int::3ad28014-4be7-4ffd-8015-6cfa2e46fb44" providerId="AD" clId="Web-{39E061A5-A4E8-D27E-79A3-38DF382B46D5}"/>
    <pc:docChg chg="modSld">
      <pc:chgData name="Michael Mueller" userId="S::michael.mueller@esa.int::3ad28014-4be7-4ffd-8015-6cfa2e46fb44" providerId="AD" clId="Web-{39E061A5-A4E8-D27E-79A3-38DF382B46D5}" dt="2024-11-15T22:20:18.994" v="234" actId="20577"/>
      <pc:docMkLst>
        <pc:docMk/>
      </pc:docMkLst>
      <pc:sldChg chg="modSp modCm">
        <pc:chgData name="Michael Mueller" userId="S::michael.mueller@esa.int::3ad28014-4be7-4ffd-8015-6cfa2e46fb44" providerId="AD" clId="Web-{39E061A5-A4E8-D27E-79A3-38DF382B46D5}" dt="2024-11-15T22:04:25.070" v="14" actId="20577"/>
        <pc:sldMkLst>
          <pc:docMk/>
          <pc:sldMk cId="224989622" sldId="282"/>
        </pc:sldMkLst>
        <pc:spChg chg="mod">
          <ac:chgData name="Michael Mueller" userId="S::michael.mueller@esa.int::3ad28014-4be7-4ffd-8015-6cfa2e46fb44" providerId="AD" clId="Web-{39E061A5-A4E8-D27E-79A3-38DF382B46D5}" dt="2024-11-15T22:04:25.070" v="14" actId="20577"/>
          <ac:spMkLst>
            <pc:docMk/>
            <pc:sldMk cId="224989622" sldId="282"/>
            <ac:spMk id="3" creationId="{F5B25559-1851-F246-B78A-82C83A35615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ichael Mueller" userId="S::michael.mueller@esa.int::3ad28014-4be7-4ffd-8015-6cfa2e46fb44" providerId="AD" clId="Web-{39E061A5-A4E8-D27E-79A3-38DF382B46D5}" dt="2024-11-15T22:04:11.539" v="13" actId="20577"/>
              <pc2:cmMkLst xmlns:pc2="http://schemas.microsoft.com/office/powerpoint/2019/9/main/command">
                <pc:docMk/>
                <pc:sldMk cId="224989622" sldId="282"/>
                <pc2:cmMk id="{E43E3F49-AAA4-4279-B278-B00C234D52F4}"/>
              </pc2:cmMkLst>
            </pc226:cmChg>
          </p:ext>
        </pc:extLst>
      </pc:sldChg>
      <pc:sldChg chg="modSp">
        <pc:chgData name="Michael Mueller" userId="S::michael.mueller@esa.int::3ad28014-4be7-4ffd-8015-6cfa2e46fb44" providerId="AD" clId="Web-{39E061A5-A4E8-D27E-79A3-38DF382B46D5}" dt="2024-11-15T22:20:18.994" v="234" actId="20577"/>
        <pc:sldMkLst>
          <pc:docMk/>
          <pc:sldMk cId="366754977" sldId="289"/>
        </pc:sldMkLst>
        <pc:spChg chg="mod">
          <ac:chgData name="Michael Mueller" userId="S::michael.mueller@esa.int::3ad28014-4be7-4ffd-8015-6cfa2e46fb44" providerId="AD" clId="Web-{39E061A5-A4E8-D27E-79A3-38DF382B46D5}" dt="2024-11-15T22:20:18.994" v="234" actId="20577"/>
          <ac:spMkLst>
            <pc:docMk/>
            <pc:sldMk cId="366754977" sldId="289"/>
            <ac:spMk id="3" creationId="{00000000-0000-0000-0000-000000000000}"/>
          </ac:spMkLst>
        </pc:spChg>
      </pc:sldChg>
    </pc:docChg>
  </pc:docChgLst>
  <pc:docChgLst>
    <pc:chgData name="Sylvain Lodiot" userId="fc124d40-176c-4eba-bb2b-fb6224baa681" providerId="ADAL" clId="{D2B6CD8C-E50E-459C-B0A7-0822726B6878}"/>
    <pc:docChg chg="undo custSel modSld">
      <pc:chgData name="Sylvain Lodiot" userId="fc124d40-176c-4eba-bb2b-fb6224baa681" providerId="ADAL" clId="{D2B6CD8C-E50E-459C-B0A7-0822726B6878}" dt="2024-04-24T06:41:31.882" v="190" actId="20577"/>
      <pc:docMkLst>
        <pc:docMk/>
      </pc:docMkLst>
      <pc:sldChg chg="modSp mod">
        <pc:chgData name="Sylvain Lodiot" userId="fc124d40-176c-4eba-bb2b-fb6224baa681" providerId="ADAL" clId="{D2B6CD8C-E50E-459C-B0A7-0822726B6878}" dt="2024-04-23T16:02:31.484" v="60" actId="20577"/>
        <pc:sldMkLst>
          <pc:docMk/>
          <pc:sldMk cId="1425346362" sldId="280"/>
        </pc:sldMkLst>
        <pc:spChg chg="mod">
          <ac:chgData name="Sylvain Lodiot" userId="fc124d40-176c-4eba-bb2b-fb6224baa681" providerId="ADAL" clId="{D2B6CD8C-E50E-459C-B0A7-0822726B6878}" dt="2024-04-23T16:02:29.798" v="59" actId="20577"/>
          <ac:spMkLst>
            <pc:docMk/>
            <pc:sldMk cId="1425346362" sldId="280"/>
            <ac:spMk id="2" creationId="{F2B3EF04-F342-B940-ADE0-1253BB71F83E}"/>
          </ac:spMkLst>
        </pc:spChg>
        <pc:spChg chg="mod">
          <ac:chgData name="Sylvain Lodiot" userId="fc124d40-176c-4eba-bb2b-fb6224baa681" providerId="ADAL" clId="{D2B6CD8C-E50E-459C-B0A7-0822726B6878}" dt="2024-04-23T16:02:31.484" v="60" actId="20577"/>
          <ac:spMkLst>
            <pc:docMk/>
            <pc:sldMk cId="1425346362" sldId="280"/>
            <ac:spMk id="3" creationId="{F5B25559-1851-F246-B78A-82C83A356155}"/>
          </ac:spMkLst>
        </pc:spChg>
      </pc:sldChg>
      <pc:sldChg chg="modSp mod">
        <pc:chgData name="Sylvain Lodiot" userId="fc124d40-176c-4eba-bb2b-fb6224baa681" providerId="ADAL" clId="{D2B6CD8C-E50E-459C-B0A7-0822726B6878}" dt="2024-04-22T14:25:45.226" v="27" actId="20577"/>
        <pc:sldMkLst>
          <pc:docMk/>
          <pc:sldMk cId="708215649" sldId="281"/>
        </pc:sldMkLst>
        <pc:spChg chg="mod">
          <ac:chgData name="Sylvain Lodiot" userId="fc124d40-176c-4eba-bb2b-fb6224baa681" providerId="ADAL" clId="{D2B6CD8C-E50E-459C-B0A7-0822726B6878}" dt="2024-04-22T14:25:45.226" v="27" actId="20577"/>
          <ac:spMkLst>
            <pc:docMk/>
            <pc:sldMk cId="708215649" sldId="281"/>
            <ac:spMk id="3" creationId="{F5B25559-1851-F246-B78A-82C83A356155}"/>
          </ac:spMkLst>
        </pc:spChg>
      </pc:sldChg>
      <pc:sldChg chg="modSp mod">
        <pc:chgData name="Sylvain Lodiot" userId="fc124d40-176c-4eba-bb2b-fb6224baa681" providerId="ADAL" clId="{D2B6CD8C-E50E-459C-B0A7-0822726B6878}" dt="2024-04-24T06:41:31.882" v="190" actId="20577"/>
        <pc:sldMkLst>
          <pc:docMk/>
          <pc:sldMk cId="224989622" sldId="282"/>
        </pc:sldMkLst>
        <pc:spChg chg="mod">
          <ac:chgData name="Sylvain Lodiot" userId="fc124d40-176c-4eba-bb2b-fb6224baa681" providerId="ADAL" clId="{D2B6CD8C-E50E-459C-B0A7-0822726B6878}" dt="2024-04-24T06:41:31.882" v="190" actId="20577"/>
          <ac:spMkLst>
            <pc:docMk/>
            <pc:sldMk cId="224989622" sldId="282"/>
            <ac:spMk id="3" creationId="{F5B25559-1851-F246-B78A-82C83A356155}"/>
          </ac:spMkLst>
        </pc:spChg>
      </pc:sldChg>
      <pc:sldChg chg="modSp mod">
        <pc:chgData name="Sylvain Lodiot" userId="fc124d40-176c-4eba-bb2b-fb6224baa681" providerId="ADAL" clId="{D2B6CD8C-E50E-459C-B0A7-0822726B6878}" dt="2024-04-24T06:40:39.940" v="164" actId="20577"/>
        <pc:sldMkLst>
          <pc:docMk/>
          <pc:sldMk cId="644125971" sldId="283"/>
        </pc:sldMkLst>
        <pc:spChg chg="mod">
          <ac:chgData name="Sylvain Lodiot" userId="fc124d40-176c-4eba-bb2b-fb6224baa681" providerId="ADAL" clId="{D2B6CD8C-E50E-459C-B0A7-0822726B6878}" dt="2024-04-24T06:40:39.940" v="164" actId="20577"/>
          <ac:spMkLst>
            <pc:docMk/>
            <pc:sldMk cId="644125971" sldId="283"/>
            <ac:spMk id="3" creationId="{F5B25559-1851-F246-B78A-82C83A356155}"/>
          </ac:spMkLst>
        </pc:spChg>
      </pc:sldChg>
      <pc:sldChg chg="modSp mod">
        <pc:chgData name="Sylvain Lodiot" userId="fc124d40-176c-4eba-bb2b-fb6224baa681" providerId="ADAL" clId="{D2B6CD8C-E50E-459C-B0A7-0822726B6878}" dt="2024-04-23T16:01:57.296" v="57" actId="5793"/>
        <pc:sldMkLst>
          <pc:docMk/>
          <pc:sldMk cId="4127942329" sldId="286"/>
        </pc:sldMkLst>
        <pc:spChg chg="mod">
          <ac:chgData name="Sylvain Lodiot" userId="fc124d40-176c-4eba-bb2b-fb6224baa681" providerId="ADAL" clId="{D2B6CD8C-E50E-459C-B0A7-0822726B6878}" dt="2024-04-23T16:01:57.296" v="57" actId="5793"/>
          <ac:spMkLst>
            <pc:docMk/>
            <pc:sldMk cId="4127942329" sldId="286"/>
            <ac:spMk id="3" creationId="{F5B25559-1851-F246-B78A-82C83A356155}"/>
          </ac:spMkLst>
        </pc:spChg>
      </pc:sldChg>
      <pc:sldChg chg="addSp delSp modSp mod">
        <pc:chgData name="Sylvain Lodiot" userId="fc124d40-176c-4eba-bb2b-fb6224baa681" providerId="ADAL" clId="{D2B6CD8C-E50E-459C-B0A7-0822726B6878}" dt="2024-04-23T18:52:56.240" v="163" actId="20577"/>
        <pc:sldMkLst>
          <pc:docMk/>
          <pc:sldMk cId="3227469936" sldId="287"/>
        </pc:sldMkLst>
        <pc:spChg chg="add del mod">
          <ac:chgData name="Sylvain Lodiot" userId="fc124d40-176c-4eba-bb2b-fb6224baa681" providerId="ADAL" clId="{D2B6CD8C-E50E-459C-B0A7-0822726B6878}" dt="2024-04-23T18:52:56.240" v="163" actId="20577"/>
          <ac:spMkLst>
            <pc:docMk/>
            <pc:sldMk cId="3227469936" sldId="287"/>
            <ac:spMk id="3" creationId="{F5B25559-1851-F246-B78A-82C83A356155}"/>
          </ac:spMkLst>
        </pc:spChg>
        <pc:spChg chg="add mod">
          <ac:chgData name="Sylvain Lodiot" userId="fc124d40-176c-4eba-bb2b-fb6224baa681" providerId="ADAL" clId="{D2B6CD8C-E50E-459C-B0A7-0822726B6878}" dt="2024-04-23T16:04:16.813" v="107" actId="478"/>
          <ac:spMkLst>
            <pc:docMk/>
            <pc:sldMk cId="3227469936" sldId="287"/>
            <ac:spMk id="4" creationId="{6D095403-4206-4963-9041-7B91B3FF7C32}"/>
          </ac:spMkLst>
        </pc:spChg>
      </pc:sldChg>
    </pc:docChg>
  </pc:docChgLst>
  <pc:docChgLst>
    <pc:chgData name="Michael Mueller" userId="S::michael.mueller@esa.int::3ad28014-4be7-4ffd-8015-6cfa2e46fb44" providerId="AD" clId="Web-{6349BF81-3DA9-8DBB-EC1D-11684A6715EE}"/>
    <pc:docChg chg="modSld">
      <pc:chgData name="Michael Mueller" userId="S::michael.mueller@esa.int::3ad28014-4be7-4ffd-8015-6cfa2e46fb44" providerId="AD" clId="Web-{6349BF81-3DA9-8DBB-EC1D-11684A6715EE}" dt="2024-11-20T08:10:27.734" v="4" actId="20577"/>
      <pc:docMkLst>
        <pc:docMk/>
      </pc:docMkLst>
      <pc:sldChg chg="modSp">
        <pc:chgData name="Michael Mueller" userId="S::michael.mueller@esa.int::3ad28014-4be7-4ffd-8015-6cfa2e46fb44" providerId="AD" clId="Web-{6349BF81-3DA9-8DBB-EC1D-11684A6715EE}" dt="2024-11-20T08:10:27.734" v="4" actId="20577"/>
        <pc:sldMkLst>
          <pc:docMk/>
          <pc:sldMk cId="4246194373" sldId="293"/>
        </pc:sldMkLst>
        <pc:spChg chg="mod">
          <ac:chgData name="Michael Mueller" userId="S::michael.mueller@esa.int::3ad28014-4be7-4ffd-8015-6cfa2e46fb44" providerId="AD" clId="Web-{6349BF81-3DA9-8DBB-EC1D-11684A6715EE}" dt="2024-11-20T08:10:27.734" v="4" actId="20577"/>
          <ac:spMkLst>
            <pc:docMk/>
            <pc:sldMk cId="4246194373" sldId="293"/>
            <ac:spMk id="3" creationId="{00000000-0000-0000-0000-000000000000}"/>
          </ac:spMkLst>
        </pc:spChg>
      </pc:sldChg>
    </pc:docChg>
  </pc:docChgLst>
  <pc:docChgLst>
    <pc:chgData name="Michael Mueller" userId="S::michael.mueller@esa.int::3ad28014-4be7-4ffd-8015-6cfa2e46fb44" providerId="AD" clId="Web-{D0B23568-C535-E8F6-DFB0-720EAF0C0556}"/>
    <pc:docChg chg="modSld">
      <pc:chgData name="Michael Mueller" userId="S::michael.mueller@esa.int::3ad28014-4be7-4ffd-8015-6cfa2e46fb44" providerId="AD" clId="Web-{D0B23568-C535-E8F6-DFB0-720EAF0C0556}" dt="2024-11-17T19:37:17.593" v="95" actId="20577"/>
      <pc:docMkLst>
        <pc:docMk/>
      </pc:docMkLst>
      <pc:sldChg chg="modSp modCm">
        <pc:chgData name="Michael Mueller" userId="S::michael.mueller@esa.int::3ad28014-4be7-4ffd-8015-6cfa2e46fb44" providerId="AD" clId="Web-{D0B23568-C535-E8F6-DFB0-720EAF0C0556}" dt="2024-11-17T19:35:05.256" v="82" actId="20577"/>
        <pc:sldMkLst>
          <pc:docMk/>
          <pc:sldMk cId="224989622" sldId="282"/>
        </pc:sldMkLst>
        <pc:spChg chg="mod">
          <ac:chgData name="Michael Mueller" userId="S::michael.mueller@esa.int::3ad28014-4be7-4ffd-8015-6cfa2e46fb44" providerId="AD" clId="Web-{D0B23568-C535-E8F6-DFB0-720EAF0C0556}" dt="2024-11-17T19:35:05.256" v="82" actId="20577"/>
          <ac:spMkLst>
            <pc:docMk/>
            <pc:sldMk cId="224989622" sldId="282"/>
            <ac:spMk id="3" creationId="{F5B25559-1851-F246-B78A-82C83A35615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ichael Mueller" userId="S::michael.mueller@esa.int::3ad28014-4be7-4ffd-8015-6cfa2e46fb44" providerId="AD" clId="Web-{D0B23568-C535-E8F6-DFB0-720EAF0C0556}" dt="2024-11-17T19:34:44.879" v="81" actId="20577"/>
              <pc2:cmMkLst xmlns:pc2="http://schemas.microsoft.com/office/powerpoint/2019/9/main/command">
                <pc:docMk/>
                <pc:sldMk cId="224989622" sldId="282"/>
                <pc2:cmMk id="{E43E3F49-AAA4-4279-B278-B00C234D52F4}"/>
              </pc2:cmMkLst>
            </pc226:cmChg>
          </p:ext>
        </pc:extLst>
      </pc:sldChg>
      <pc:sldChg chg="modSp">
        <pc:chgData name="Michael Mueller" userId="S::michael.mueller@esa.int::3ad28014-4be7-4ffd-8015-6cfa2e46fb44" providerId="AD" clId="Web-{D0B23568-C535-E8F6-DFB0-720EAF0C0556}" dt="2024-11-17T19:37:17.593" v="95" actId="20577"/>
        <pc:sldMkLst>
          <pc:docMk/>
          <pc:sldMk cId="3225537258" sldId="290"/>
        </pc:sldMkLst>
        <pc:spChg chg="mod">
          <ac:chgData name="Michael Mueller" userId="S::michael.mueller@esa.int::3ad28014-4be7-4ffd-8015-6cfa2e46fb44" providerId="AD" clId="Web-{D0B23568-C535-E8F6-DFB0-720EAF0C0556}" dt="2024-11-17T19:37:17.593" v="95" actId="20577"/>
          <ac:spMkLst>
            <pc:docMk/>
            <pc:sldMk cId="3225537258" sldId="290"/>
            <ac:spMk id="3" creationId="{00000000-0000-0000-0000-000000000000}"/>
          </ac:spMkLst>
        </pc:spChg>
      </pc:sldChg>
    </pc:docChg>
  </pc:docChgLst>
  <pc:docChgLst>
    <pc:chgData name="Michael Mueller" userId="S::michael.mueller@esa.int::3ad28014-4be7-4ffd-8015-6cfa2e46fb44" providerId="AD" clId="Web-{93E07D30-F9A0-7169-C4A0-46F2CB2BF865}"/>
    <pc:docChg chg="modSld">
      <pc:chgData name="Michael Mueller" userId="S::michael.mueller@esa.int::3ad28014-4be7-4ffd-8015-6cfa2e46fb44" providerId="AD" clId="Web-{93E07D30-F9A0-7169-C4A0-46F2CB2BF865}" dt="2024-11-17T21:50:49.638" v="2" actId="20577"/>
      <pc:docMkLst>
        <pc:docMk/>
      </pc:docMkLst>
      <pc:sldChg chg="modSp">
        <pc:chgData name="Michael Mueller" userId="S::michael.mueller@esa.int::3ad28014-4be7-4ffd-8015-6cfa2e46fb44" providerId="AD" clId="Web-{93E07D30-F9A0-7169-C4A0-46F2CB2BF865}" dt="2024-11-17T21:50:49.638" v="2" actId="20577"/>
        <pc:sldMkLst>
          <pc:docMk/>
          <pc:sldMk cId="794251714" sldId="296"/>
        </pc:sldMkLst>
        <pc:spChg chg="mod">
          <ac:chgData name="Michael Mueller" userId="S::michael.mueller@esa.int::3ad28014-4be7-4ffd-8015-6cfa2e46fb44" providerId="AD" clId="Web-{93E07D30-F9A0-7169-C4A0-46F2CB2BF865}" dt="2024-11-17T21:50:49.638" v="2" actId="20577"/>
          <ac:spMkLst>
            <pc:docMk/>
            <pc:sldMk cId="794251714" sldId="296"/>
            <ac:spMk id="3" creationId="{00000000-0000-0000-0000-000000000000}"/>
          </ac:spMkLst>
        </pc:spChg>
      </pc:sldChg>
    </pc:docChg>
  </pc:docChgLst>
  <pc:docChgLst>
    <pc:chgData name="Michael Mueller" userId="S::michael.mueller@esa.int::3ad28014-4be7-4ffd-8015-6cfa2e46fb44" providerId="AD" clId="Web-{F9659E55-E348-F31D-F456-E893C9046E5B}"/>
    <pc:docChg chg="modSld">
      <pc:chgData name="Michael Mueller" userId="S::michael.mueller@esa.int::3ad28014-4be7-4ffd-8015-6cfa2e46fb44" providerId="AD" clId="Web-{F9659E55-E348-F31D-F456-E893C9046E5B}" dt="2024-11-15T09:50:29.117" v="5" actId="20577"/>
      <pc:docMkLst>
        <pc:docMk/>
      </pc:docMkLst>
      <pc:sldChg chg="modSp">
        <pc:chgData name="Michael Mueller" userId="S::michael.mueller@esa.int::3ad28014-4be7-4ffd-8015-6cfa2e46fb44" providerId="AD" clId="Web-{F9659E55-E348-F31D-F456-E893C9046E5B}" dt="2024-11-15T09:50:29.117" v="5" actId="20577"/>
        <pc:sldMkLst>
          <pc:docMk/>
          <pc:sldMk cId="3227469936" sldId="287"/>
        </pc:sldMkLst>
        <pc:spChg chg="mod">
          <ac:chgData name="Michael Mueller" userId="S::michael.mueller@esa.int::3ad28014-4be7-4ffd-8015-6cfa2e46fb44" providerId="AD" clId="Web-{F9659E55-E348-F31D-F456-E893C9046E5B}" dt="2024-11-15T09:50:29.117" v="5" actId="20577"/>
          <ac:spMkLst>
            <pc:docMk/>
            <pc:sldMk cId="3227469936" sldId="287"/>
            <ac:spMk id="3" creationId="{F5B25559-1851-F246-B78A-82C83A356155}"/>
          </ac:spMkLst>
        </pc:spChg>
      </pc:sldChg>
    </pc:docChg>
  </pc:docChgLst>
  <pc:docChgLst>
    <pc:chgData name="Sylvain Lodiot" userId="fc124d40-176c-4eba-bb2b-fb6224baa681" providerId="ADAL" clId="{BAEAD9BA-3B3E-4CAC-B357-73718F88C3F8}"/>
    <pc:docChg chg="undo custSel addSld delSld modSld sldOrd">
      <pc:chgData name="Sylvain Lodiot" userId="fc124d40-176c-4eba-bb2b-fb6224baa681" providerId="ADAL" clId="{BAEAD9BA-3B3E-4CAC-B357-73718F88C3F8}" dt="2024-11-20T08:18:56.806" v="5278" actId="20577"/>
      <pc:docMkLst>
        <pc:docMk/>
      </pc:docMkLst>
      <pc:sldChg chg="modSp mod">
        <pc:chgData name="Sylvain Lodiot" userId="fc124d40-176c-4eba-bb2b-fb6224baa681" providerId="ADAL" clId="{BAEAD9BA-3B3E-4CAC-B357-73718F88C3F8}" dt="2024-11-08T10:22:37.557" v="17" actId="20577"/>
        <pc:sldMkLst>
          <pc:docMk/>
          <pc:sldMk cId="574419954" sldId="256"/>
        </pc:sldMkLst>
        <pc:spChg chg="mod">
          <ac:chgData name="Sylvain Lodiot" userId="fc124d40-176c-4eba-bb2b-fb6224baa681" providerId="ADAL" clId="{BAEAD9BA-3B3E-4CAC-B357-73718F88C3F8}" dt="2024-11-08T10:22:37.557" v="17" actId="20577"/>
          <ac:spMkLst>
            <pc:docMk/>
            <pc:sldMk cId="574419954" sldId="256"/>
            <ac:spMk id="3" creationId="{4EA6F978-949D-1140-97B1-417FBE445B11}"/>
          </ac:spMkLst>
        </pc:spChg>
      </pc:sldChg>
      <pc:sldChg chg="modSp mod">
        <pc:chgData name="Sylvain Lodiot" userId="fc124d40-176c-4eba-bb2b-fb6224baa681" providerId="ADAL" clId="{BAEAD9BA-3B3E-4CAC-B357-73718F88C3F8}" dt="2024-11-18T11:30:18.680" v="4251" actId="20577"/>
        <pc:sldMkLst>
          <pc:docMk/>
          <pc:sldMk cId="2219986294" sldId="267"/>
        </pc:sldMkLst>
        <pc:spChg chg="mod">
          <ac:chgData name="Sylvain Lodiot" userId="fc124d40-176c-4eba-bb2b-fb6224baa681" providerId="ADAL" clId="{BAEAD9BA-3B3E-4CAC-B357-73718F88C3F8}" dt="2024-11-18T11:30:18.680" v="4251" actId="20577"/>
          <ac:spMkLst>
            <pc:docMk/>
            <pc:sldMk cId="2219986294" sldId="267"/>
            <ac:spMk id="3" creationId="{F5B25559-1851-F246-B78A-82C83A356155}"/>
          </ac:spMkLst>
        </pc:spChg>
      </pc:sldChg>
      <pc:sldChg chg="modSp mod">
        <pc:chgData name="Sylvain Lodiot" userId="fc124d40-176c-4eba-bb2b-fb6224baa681" providerId="ADAL" clId="{BAEAD9BA-3B3E-4CAC-B357-73718F88C3F8}" dt="2024-11-18T11:53:33.086" v="5203" actId="255"/>
        <pc:sldMkLst>
          <pc:docMk/>
          <pc:sldMk cId="3276149612" sldId="268"/>
        </pc:sldMkLst>
        <pc:spChg chg="mod">
          <ac:chgData name="Sylvain Lodiot" userId="fc124d40-176c-4eba-bb2b-fb6224baa681" providerId="ADAL" clId="{BAEAD9BA-3B3E-4CAC-B357-73718F88C3F8}" dt="2024-11-18T11:53:33.086" v="5203" actId="255"/>
          <ac:spMkLst>
            <pc:docMk/>
            <pc:sldMk cId="3276149612" sldId="268"/>
            <ac:spMk id="3" creationId="{F5B25559-1851-F246-B78A-82C83A356155}"/>
          </ac:spMkLst>
        </pc:spChg>
      </pc:sldChg>
      <pc:sldChg chg="modSp mod">
        <pc:chgData name="Sylvain Lodiot" userId="fc124d40-176c-4eba-bb2b-fb6224baa681" providerId="ADAL" clId="{BAEAD9BA-3B3E-4CAC-B357-73718F88C3F8}" dt="2024-11-18T11:35:35.465" v="4663" actId="20577"/>
        <pc:sldMkLst>
          <pc:docMk/>
          <pc:sldMk cId="436640411" sldId="278"/>
        </pc:sldMkLst>
        <pc:spChg chg="mod">
          <ac:chgData name="Sylvain Lodiot" userId="fc124d40-176c-4eba-bb2b-fb6224baa681" providerId="ADAL" clId="{BAEAD9BA-3B3E-4CAC-B357-73718F88C3F8}" dt="2024-11-18T11:35:35.465" v="4663" actId="20577"/>
          <ac:spMkLst>
            <pc:docMk/>
            <pc:sldMk cId="436640411" sldId="278"/>
            <ac:spMk id="3" creationId="{00000000-0000-0000-0000-000000000000}"/>
          </ac:spMkLst>
        </pc:spChg>
      </pc:sldChg>
      <pc:sldChg chg="modSp mod ord">
        <pc:chgData name="Sylvain Lodiot" userId="fc124d40-176c-4eba-bb2b-fb6224baa681" providerId="ADAL" clId="{BAEAD9BA-3B3E-4CAC-B357-73718F88C3F8}" dt="2024-11-18T11:29:18.820" v="4199" actId="20577"/>
        <pc:sldMkLst>
          <pc:docMk/>
          <pc:sldMk cId="4219562501" sldId="279"/>
        </pc:sldMkLst>
        <pc:spChg chg="mod">
          <ac:chgData name="Sylvain Lodiot" userId="fc124d40-176c-4eba-bb2b-fb6224baa681" providerId="ADAL" clId="{BAEAD9BA-3B3E-4CAC-B357-73718F88C3F8}" dt="2024-11-18T11:29:18.820" v="4199" actId="20577"/>
          <ac:spMkLst>
            <pc:docMk/>
            <pc:sldMk cId="4219562501" sldId="279"/>
            <ac:spMk id="2" creationId="{F2B3EF04-F342-B940-ADE0-1253BB71F83E}"/>
          </ac:spMkLst>
        </pc:spChg>
        <pc:spChg chg="mod">
          <ac:chgData name="Sylvain Lodiot" userId="fc124d40-176c-4eba-bb2b-fb6224baa681" providerId="ADAL" clId="{BAEAD9BA-3B3E-4CAC-B357-73718F88C3F8}" dt="2024-11-08T10:28:39.872" v="369" actId="20577"/>
          <ac:spMkLst>
            <pc:docMk/>
            <pc:sldMk cId="4219562501" sldId="279"/>
            <ac:spMk id="3" creationId="{F5B25559-1851-F246-B78A-82C83A356155}"/>
          </ac:spMkLst>
        </pc:spChg>
      </pc:sldChg>
      <pc:sldChg chg="modSp mod">
        <pc:chgData name="Sylvain Lodiot" userId="fc124d40-176c-4eba-bb2b-fb6224baa681" providerId="ADAL" clId="{BAEAD9BA-3B3E-4CAC-B357-73718F88C3F8}" dt="2024-11-18T11:30:15.151" v="4248" actId="20577"/>
        <pc:sldMkLst>
          <pc:docMk/>
          <pc:sldMk cId="1425346362" sldId="280"/>
        </pc:sldMkLst>
        <pc:spChg chg="mod">
          <ac:chgData name="Sylvain Lodiot" userId="fc124d40-176c-4eba-bb2b-fb6224baa681" providerId="ADAL" clId="{BAEAD9BA-3B3E-4CAC-B357-73718F88C3F8}" dt="2024-11-18T11:30:15.151" v="4248" actId="20577"/>
          <ac:spMkLst>
            <pc:docMk/>
            <pc:sldMk cId="1425346362" sldId="280"/>
            <ac:spMk id="2" creationId="{F2B3EF04-F342-B940-ADE0-1253BB71F83E}"/>
          </ac:spMkLst>
        </pc:spChg>
        <pc:spChg chg="mod">
          <ac:chgData name="Sylvain Lodiot" userId="fc124d40-176c-4eba-bb2b-fb6224baa681" providerId="ADAL" clId="{BAEAD9BA-3B3E-4CAC-B357-73718F88C3F8}" dt="2024-11-08T10:48:07.046" v="1550" actId="20577"/>
          <ac:spMkLst>
            <pc:docMk/>
            <pc:sldMk cId="1425346362" sldId="280"/>
            <ac:spMk id="3" creationId="{F5B25559-1851-F246-B78A-82C83A356155}"/>
          </ac:spMkLst>
        </pc:spChg>
      </pc:sldChg>
      <pc:sldChg chg="modSp del mod">
        <pc:chgData name="Sylvain Lodiot" userId="fc124d40-176c-4eba-bb2b-fb6224baa681" providerId="ADAL" clId="{BAEAD9BA-3B3E-4CAC-B357-73718F88C3F8}" dt="2024-11-08T10:43:25.382" v="1318" actId="47"/>
        <pc:sldMkLst>
          <pc:docMk/>
          <pc:sldMk cId="708215649" sldId="281"/>
        </pc:sldMkLst>
        <pc:spChg chg="mod">
          <ac:chgData name="Sylvain Lodiot" userId="fc124d40-176c-4eba-bb2b-fb6224baa681" providerId="ADAL" clId="{BAEAD9BA-3B3E-4CAC-B357-73718F88C3F8}" dt="2024-11-08T10:37:12.682" v="1190" actId="6549"/>
          <ac:spMkLst>
            <pc:docMk/>
            <pc:sldMk cId="708215649" sldId="281"/>
            <ac:spMk id="2" creationId="{F2B3EF04-F342-B940-ADE0-1253BB71F83E}"/>
          </ac:spMkLst>
        </pc:spChg>
        <pc:spChg chg="mod">
          <ac:chgData name="Sylvain Lodiot" userId="fc124d40-176c-4eba-bb2b-fb6224baa681" providerId="ADAL" clId="{BAEAD9BA-3B3E-4CAC-B357-73718F88C3F8}" dt="2024-11-08T10:37:17.274" v="1193" actId="20577"/>
          <ac:spMkLst>
            <pc:docMk/>
            <pc:sldMk cId="708215649" sldId="281"/>
            <ac:spMk id="3" creationId="{F5B25559-1851-F246-B78A-82C83A356155}"/>
          </ac:spMkLst>
        </pc:spChg>
      </pc:sldChg>
      <pc:sldChg chg="modSp mod modCm">
        <pc:chgData name="Sylvain Lodiot" userId="fc124d40-176c-4eba-bb2b-fb6224baa681" providerId="ADAL" clId="{BAEAD9BA-3B3E-4CAC-B357-73718F88C3F8}" dt="2024-11-18T11:33:03.895" v="4415" actId="20577"/>
        <pc:sldMkLst>
          <pc:docMk/>
          <pc:sldMk cId="224989622" sldId="282"/>
        </pc:sldMkLst>
        <pc:spChg chg="mod">
          <ac:chgData name="Sylvain Lodiot" userId="fc124d40-176c-4eba-bb2b-fb6224baa681" providerId="ADAL" clId="{BAEAD9BA-3B3E-4CAC-B357-73718F88C3F8}" dt="2024-11-18T11:33:03.895" v="4415" actId="20577"/>
          <ac:spMkLst>
            <pc:docMk/>
            <pc:sldMk cId="224989622" sldId="282"/>
            <ac:spMk id="3" creationId="{F5B25559-1851-F246-B78A-82C83A35615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ylvain Lodiot" userId="fc124d40-176c-4eba-bb2b-fb6224baa681" providerId="ADAL" clId="{BAEAD9BA-3B3E-4CAC-B357-73718F88C3F8}" dt="2024-11-18T11:31:52.077" v="4336" actId="6549"/>
              <pc2:cmMkLst xmlns:pc2="http://schemas.microsoft.com/office/powerpoint/2019/9/main/command">
                <pc:docMk/>
                <pc:sldMk cId="224989622" sldId="282"/>
                <pc2:cmMk id="{E43E3F49-AAA4-4279-B278-B00C234D52F4}"/>
              </pc2:cmMkLst>
            </pc226:cmChg>
          </p:ext>
        </pc:extLst>
      </pc:sldChg>
      <pc:sldChg chg="del">
        <pc:chgData name="Sylvain Lodiot" userId="fc124d40-176c-4eba-bb2b-fb6224baa681" providerId="ADAL" clId="{BAEAD9BA-3B3E-4CAC-B357-73718F88C3F8}" dt="2024-11-08T10:41:39.947" v="1289" actId="47"/>
        <pc:sldMkLst>
          <pc:docMk/>
          <pc:sldMk cId="644125971" sldId="283"/>
        </pc:sldMkLst>
      </pc:sldChg>
      <pc:sldChg chg="modSp del mod">
        <pc:chgData name="Sylvain Lodiot" userId="fc124d40-176c-4eba-bb2b-fb6224baa681" providerId="ADAL" clId="{BAEAD9BA-3B3E-4CAC-B357-73718F88C3F8}" dt="2024-11-08T10:47:10.372" v="1525" actId="47"/>
        <pc:sldMkLst>
          <pc:docMk/>
          <pc:sldMk cId="3227285501" sldId="284"/>
        </pc:sldMkLst>
        <pc:spChg chg="mod">
          <ac:chgData name="Sylvain Lodiot" userId="fc124d40-176c-4eba-bb2b-fb6224baa681" providerId="ADAL" clId="{BAEAD9BA-3B3E-4CAC-B357-73718F88C3F8}" dt="2024-11-08T10:41:55.847" v="1295" actId="20577"/>
          <ac:spMkLst>
            <pc:docMk/>
            <pc:sldMk cId="3227285501" sldId="284"/>
            <ac:spMk id="2" creationId="{F2B3EF04-F342-B940-ADE0-1253BB71F83E}"/>
          </ac:spMkLst>
        </pc:spChg>
        <pc:spChg chg="mod">
          <ac:chgData name="Sylvain Lodiot" userId="fc124d40-176c-4eba-bb2b-fb6224baa681" providerId="ADAL" clId="{BAEAD9BA-3B3E-4CAC-B357-73718F88C3F8}" dt="2024-11-08T10:41:58.329" v="1303" actId="20577"/>
          <ac:spMkLst>
            <pc:docMk/>
            <pc:sldMk cId="3227285501" sldId="284"/>
            <ac:spMk id="3" creationId="{F5B25559-1851-F246-B78A-82C83A356155}"/>
          </ac:spMkLst>
        </pc:spChg>
      </pc:sldChg>
      <pc:sldChg chg="del">
        <pc:chgData name="Sylvain Lodiot" userId="fc124d40-176c-4eba-bb2b-fb6224baa681" providerId="ADAL" clId="{BAEAD9BA-3B3E-4CAC-B357-73718F88C3F8}" dt="2024-11-08T10:41:49.564" v="1290" actId="47"/>
        <pc:sldMkLst>
          <pc:docMk/>
          <pc:sldMk cId="2492052760" sldId="285"/>
        </pc:sldMkLst>
      </pc:sldChg>
      <pc:sldChg chg="modSp mod ord">
        <pc:chgData name="Sylvain Lodiot" userId="fc124d40-176c-4eba-bb2b-fb6224baa681" providerId="ADAL" clId="{BAEAD9BA-3B3E-4CAC-B357-73718F88C3F8}" dt="2024-11-18T11:29:22.286" v="4201" actId="20577"/>
        <pc:sldMkLst>
          <pc:docMk/>
          <pc:sldMk cId="4127942329" sldId="286"/>
        </pc:sldMkLst>
        <pc:spChg chg="mod">
          <ac:chgData name="Sylvain Lodiot" userId="fc124d40-176c-4eba-bb2b-fb6224baa681" providerId="ADAL" clId="{BAEAD9BA-3B3E-4CAC-B357-73718F88C3F8}" dt="2024-11-18T11:29:22.286" v="4201" actId="20577"/>
          <ac:spMkLst>
            <pc:docMk/>
            <pc:sldMk cId="4127942329" sldId="286"/>
            <ac:spMk id="2" creationId="{F2B3EF04-F342-B940-ADE0-1253BB71F83E}"/>
          </ac:spMkLst>
        </pc:spChg>
        <pc:spChg chg="mod">
          <ac:chgData name="Sylvain Lodiot" userId="fc124d40-176c-4eba-bb2b-fb6224baa681" providerId="ADAL" clId="{BAEAD9BA-3B3E-4CAC-B357-73718F88C3F8}" dt="2024-11-08T10:47:38.794" v="1542" actId="20577"/>
          <ac:spMkLst>
            <pc:docMk/>
            <pc:sldMk cId="4127942329" sldId="286"/>
            <ac:spMk id="3" creationId="{F5B25559-1851-F246-B78A-82C83A356155}"/>
          </ac:spMkLst>
        </pc:spChg>
      </pc:sldChg>
      <pc:sldChg chg="modSp mod">
        <pc:chgData name="Sylvain Lodiot" userId="fc124d40-176c-4eba-bb2b-fb6224baa681" providerId="ADAL" clId="{BAEAD9BA-3B3E-4CAC-B357-73718F88C3F8}" dt="2024-11-18T11:30:56.489" v="4292" actId="20577"/>
        <pc:sldMkLst>
          <pc:docMk/>
          <pc:sldMk cId="3227469936" sldId="287"/>
        </pc:sldMkLst>
        <pc:spChg chg="mod">
          <ac:chgData name="Sylvain Lodiot" userId="fc124d40-176c-4eba-bb2b-fb6224baa681" providerId="ADAL" clId="{BAEAD9BA-3B3E-4CAC-B357-73718F88C3F8}" dt="2024-11-17T10:17:39.158" v="3909" actId="20577"/>
          <ac:spMkLst>
            <pc:docMk/>
            <pc:sldMk cId="3227469936" sldId="287"/>
            <ac:spMk id="2" creationId="{F2B3EF04-F342-B940-ADE0-1253BB71F83E}"/>
          </ac:spMkLst>
        </pc:spChg>
        <pc:spChg chg="mod">
          <ac:chgData name="Sylvain Lodiot" userId="fc124d40-176c-4eba-bb2b-fb6224baa681" providerId="ADAL" clId="{BAEAD9BA-3B3E-4CAC-B357-73718F88C3F8}" dt="2024-11-18T11:30:56.489" v="4292" actId="20577"/>
          <ac:spMkLst>
            <pc:docMk/>
            <pc:sldMk cId="3227469936" sldId="287"/>
            <ac:spMk id="3" creationId="{F5B25559-1851-F246-B78A-82C83A356155}"/>
          </ac:spMkLst>
        </pc:spChg>
      </pc:sldChg>
      <pc:sldChg chg="modSp add mod">
        <pc:chgData name="Sylvain Lodiot" userId="fc124d40-176c-4eba-bb2b-fb6224baa681" providerId="ADAL" clId="{BAEAD9BA-3B3E-4CAC-B357-73718F88C3F8}" dt="2024-11-08T10:55:44.724" v="2335" actId="20577"/>
        <pc:sldMkLst>
          <pc:docMk/>
          <pc:sldMk cId="552783552" sldId="288"/>
        </pc:sldMkLst>
        <pc:spChg chg="mod">
          <ac:chgData name="Sylvain Lodiot" userId="fc124d40-176c-4eba-bb2b-fb6224baa681" providerId="ADAL" clId="{BAEAD9BA-3B3E-4CAC-B357-73718F88C3F8}" dt="2024-11-08T10:54:52.105" v="2263" actId="20577"/>
          <ac:spMkLst>
            <pc:docMk/>
            <pc:sldMk cId="552783552" sldId="288"/>
            <ac:spMk id="2" creationId="{F2B3EF04-F342-B940-ADE0-1253BB71F83E}"/>
          </ac:spMkLst>
        </pc:spChg>
        <pc:spChg chg="mod">
          <ac:chgData name="Sylvain Lodiot" userId="fc124d40-176c-4eba-bb2b-fb6224baa681" providerId="ADAL" clId="{BAEAD9BA-3B3E-4CAC-B357-73718F88C3F8}" dt="2024-11-08T10:55:44.724" v="2335" actId="20577"/>
          <ac:spMkLst>
            <pc:docMk/>
            <pc:sldMk cId="552783552" sldId="288"/>
            <ac:spMk id="3" creationId="{00000000-0000-0000-0000-000000000000}"/>
          </ac:spMkLst>
        </pc:spChg>
      </pc:sldChg>
      <pc:sldChg chg="modSp add mod">
        <pc:chgData name="Sylvain Lodiot" userId="fc124d40-176c-4eba-bb2b-fb6224baa681" providerId="ADAL" clId="{BAEAD9BA-3B3E-4CAC-B357-73718F88C3F8}" dt="2024-11-17T10:26:22.351" v="4176" actId="20577"/>
        <pc:sldMkLst>
          <pc:docMk/>
          <pc:sldMk cId="366754977" sldId="289"/>
        </pc:sldMkLst>
        <pc:spChg chg="mod">
          <ac:chgData name="Sylvain Lodiot" userId="fc124d40-176c-4eba-bb2b-fb6224baa681" providerId="ADAL" clId="{BAEAD9BA-3B3E-4CAC-B357-73718F88C3F8}" dt="2024-11-08T11:04:35.422" v="3036" actId="20577"/>
          <ac:spMkLst>
            <pc:docMk/>
            <pc:sldMk cId="366754977" sldId="289"/>
            <ac:spMk id="2" creationId="{F2B3EF04-F342-B940-ADE0-1253BB71F83E}"/>
          </ac:spMkLst>
        </pc:spChg>
        <pc:spChg chg="mod">
          <ac:chgData name="Sylvain Lodiot" userId="fc124d40-176c-4eba-bb2b-fb6224baa681" providerId="ADAL" clId="{BAEAD9BA-3B3E-4CAC-B357-73718F88C3F8}" dt="2024-11-17T10:26:22.351" v="4176" actId="20577"/>
          <ac:spMkLst>
            <pc:docMk/>
            <pc:sldMk cId="366754977" sldId="289"/>
            <ac:spMk id="3" creationId="{00000000-0000-0000-0000-000000000000}"/>
          </ac:spMkLst>
        </pc:spChg>
      </pc:sldChg>
      <pc:sldChg chg="modSp add mod">
        <pc:chgData name="Sylvain Lodiot" userId="fc124d40-176c-4eba-bb2b-fb6224baa681" providerId="ADAL" clId="{BAEAD9BA-3B3E-4CAC-B357-73718F88C3F8}" dt="2024-11-20T08:18:56.806" v="5278" actId="20577"/>
        <pc:sldMkLst>
          <pc:docMk/>
          <pc:sldMk cId="3225537258" sldId="290"/>
        </pc:sldMkLst>
        <pc:spChg chg="mod">
          <ac:chgData name="Sylvain Lodiot" userId="fc124d40-176c-4eba-bb2b-fb6224baa681" providerId="ADAL" clId="{BAEAD9BA-3B3E-4CAC-B357-73718F88C3F8}" dt="2024-11-08T10:55:30.696" v="2311" actId="20577"/>
          <ac:spMkLst>
            <pc:docMk/>
            <pc:sldMk cId="3225537258" sldId="290"/>
            <ac:spMk id="2" creationId="{F2B3EF04-F342-B940-ADE0-1253BB71F83E}"/>
          </ac:spMkLst>
        </pc:spChg>
        <pc:spChg chg="mod">
          <ac:chgData name="Sylvain Lodiot" userId="fc124d40-176c-4eba-bb2b-fb6224baa681" providerId="ADAL" clId="{BAEAD9BA-3B3E-4CAC-B357-73718F88C3F8}" dt="2024-11-20T08:18:56.806" v="5278" actId="20577"/>
          <ac:spMkLst>
            <pc:docMk/>
            <pc:sldMk cId="3225537258" sldId="290"/>
            <ac:spMk id="3" creationId="{00000000-0000-0000-0000-000000000000}"/>
          </ac:spMkLst>
        </pc:spChg>
      </pc:sldChg>
      <pc:sldChg chg="modSp add mod">
        <pc:chgData name="Sylvain Lodiot" userId="fc124d40-176c-4eba-bb2b-fb6224baa681" providerId="ADAL" clId="{BAEAD9BA-3B3E-4CAC-B357-73718F88C3F8}" dt="2024-11-20T08:08:53.101" v="5208" actId="20577"/>
        <pc:sldMkLst>
          <pc:docMk/>
          <pc:sldMk cId="2983901617" sldId="291"/>
        </pc:sldMkLst>
        <pc:spChg chg="mod">
          <ac:chgData name="Sylvain Lodiot" userId="fc124d40-176c-4eba-bb2b-fb6224baa681" providerId="ADAL" clId="{BAEAD9BA-3B3E-4CAC-B357-73718F88C3F8}" dt="2024-11-08T10:55:39.023" v="2323" actId="20577"/>
          <ac:spMkLst>
            <pc:docMk/>
            <pc:sldMk cId="2983901617" sldId="291"/>
            <ac:spMk id="2" creationId="{F2B3EF04-F342-B940-ADE0-1253BB71F83E}"/>
          </ac:spMkLst>
        </pc:spChg>
        <pc:spChg chg="mod">
          <ac:chgData name="Sylvain Lodiot" userId="fc124d40-176c-4eba-bb2b-fb6224baa681" providerId="ADAL" clId="{BAEAD9BA-3B3E-4CAC-B357-73718F88C3F8}" dt="2024-11-20T08:08:53.101" v="5208" actId="20577"/>
          <ac:spMkLst>
            <pc:docMk/>
            <pc:sldMk cId="2983901617" sldId="291"/>
            <ac:spMk id="3" creationId="{00000000-0000-0000-0000-000000000000}"/>
          </ac:spMkLst>
        </pc:spChg>
      </pc:sldChg>
      <pc:sldChg chg="modSp add mod">
        <pc:chgData name="Sylvain Lodiot" userId="fc124d40-176c-4eba-bb2b-fb6224baa681" providerId="ADAL" clId="{BAEAD9BA-3B3E-4CAC-B357-73718F88C3F8}" dt="2024-11-18T11:42:08.259" v="4978" actId="20577"/>
        <pc:sldMkLst>
          <pc:docMk/>
          <pc:sldMk cId="3977210636" sldId="292"/>
        </pc:sldMkLst>
        <pc:spChg chg="mod">
          <ac:chgData name="Sylvain Lodiot" userId="fc124d40-176c-4eba-bb2b-fb6224baa681" providerId="ADAL" clId="{BAEAD9BA-3B3E-4CAC-B357-73718F88C3F8}" dt="2024-11-08T10:55:50.978" v="2347" actId="20577"/>
          <ac:spMkLst>
            <pc:docMk/>
            <pc:sldMk cId="3977210636" sldId="292"/>
            <ac:spMk id="2" creationId="{F2B3EF04-F342-B940-ADE0-1253BB71F83E}"/>
          </ac:spMkLst>
        </pc:spChg>
        <pc:spChg chg="mod">
          <ac:chgData name="Sylvain Lodiot" userId="fc124d40-176c-4eba-bb2b-fb6224baa681" providerId="ADAL" clId="{BAEAD9BA-3B3E-4CAC-B357-73718F88C3F8}" dt="2024-11-18T11:42:08.259" v="4978" actId="20577"/>
          <ac:spMkLst>
            <pc:docMk/>
            <pc:sldMk cId="3977210636" sldId="292"/>
            <ac:spMk id="3" creationId="{00000000-0000-0000-0000-000000000000}"/>
          </ac:spMkLst>
        </pc:spChg>
      </pc:sldChg>
      <pc:sldChg chg="modSp add mod">
        <pc:chgData name="Sylvain Lodiot" userId="fc124d40-176c-4eba-bb2b-fb6224baa681" providerId="ADAL" clId="{BAEAD9BA-3B3E-4CAC-B357-73718F88C3F8}" dt="2024-11-18T11:54:30.282" v="5205" actId="20577"/>
        <pc:sldMkLst>
          <pc:docMk/>
          <pc:sldMk cId="4246194373" sldId="293"/>
        </pc:sldMkLst>
        <pc:spChg chg="mod">
          <ac:chgData name="Sylvain Lodiot" userId="fc124d40-176c-4eba-bb2b-fb6224baa681" providerId="ADAL" clId="{BAEAD9BA-3B3E-4CAC-B357-73718F88C3F8}" dt="2024-11-08T11:04:41.581" v="3039" actId="20577"/>
          <ac:spMkLst>
            <pc:docMk/>
            <pc:sldMk cId="4246194373" sldId="293"/>
            <ac:spMk id="2" creationId="{F2B3EF04-F342-B940-ADE0-1253BB71F83E}"/>
          </ac:spMkLst>
        </pc:spChg>
        <pc:spChg chg="mod">
          <ac:chgData name="Sylvain Lodiot" userId="fc124d40-176c-4eba-bb2b-fb6224baa681" providerId="ADAL" clId="{BAEAD9BA-3B3E-4CAC-B357-73718F88C3F8}" dt="2024-11-18T11:54:30.282" v="5205" actId="20577"/>
          <ac:spMkLst>
            <pc:docMk/>
            <pc:sldMk cId="4246194373" sldId="293"/>
            <ac:spMk id="3" creationId="{00000000-0000-0000-0000-000000000000}"/>
          </ac:spMkLst>
        </pc:spChg>
      </pc:sldChg>
      <pc:sldChg chg="modSp add mod">
        <pc:chgData name="Sylvain Lodiot" userId="fc124d40-176c-4eba-bb2b-fb6224baa681" providerId="ADAL" clId="{BAEAD9BA-3B3E-4CAC-B357-73718F88C3F8}" dt="2024-11-18T11:31:32.833" v="4335" actId="20577"/>
        <pc:sldMkLst>
          <pc:docMk/>
          <pc:sldMk cId="3957999055" sldId="294"/>
        </pc:sldMkLst>
        <pc:spChg chg="mod">
          <ac:chgData name="Sylvain Lodiot" userId="fc124d40-176c-4eba-bb2b-fb6224baa681" providerId="ADAL" clId="{BAEAD9BA-3B3E-4CAC-B357-73718F88C3F8}" dt="2024-11-15T06:32:31.337" v="3677" actId="20577"/>
          <ac:spMkLst>
            <pc:docMk/>
            <pc:sldMk cId="3957999055" sldId="294"/>
            <ac:spMk id="2" creationId="{F2B3EF04-F342-B940-ADE0-1253BB71F83E}"/>
          </ac:spMkLst>
        </pc:spChg>
        <pc:spChg chg="mod">
          <ac:chgData name="Sylvain Lodiot" userId="fc124d40-176c-4eba-bb2b-fb6224baa681" providerId="ADAL" clId="{BAEAD9BA-3B3E-4CAC-B357-73718F88C3F8}" dt="2024-11-18T11:31:32.833" v="4335" actId="20577"/>
          <ac:spMkLst>
            <pc:docMk/>
            <pc:sldMk cId="3957999055" sldId="294"/>
            <ac:spMk id="3" creationId="{F5B25559-1851-F246-B78A-82C83A356155}"/>
          </ac:spMkLst>
        </pc:spChg>
      </pc:sldChg>
      <pc:sldChg chg="modSp mod">
        <pc:chgData name="Sylvain Lodiot" userId="fc124d40-176c-4eba-bb2b-fb6224baa681" providerId="ADAL" clId="{BAEAD9BA-3B3E-4CAC-B357-73718F88C3F8}" dt="2024-11-18T11:53:54.206" v="5204" actId="20577"/>
        <pc:sldMkLst>
          <pc:docMk/>
          <pc:sldMk cId="997615119" sldId="295"/>
        </pc:sldMkLst>
        <pc:spChg chg="mod">
          <ac:chgData name="Sylvain Lodiot" userId="fc124d40-176c-4eba-bb2b-fb6224baa681" providerId="ADAL" clId="{BAEAD9BA-3B3E-4CAC-B357-73718F88C3F8}" dt="2024-11-18T11:53:54.206" v="5204" actId="20577"/>
          <ac:spMkLst>
            <pc:docMk/>
            <pc:sldMk cId="997615119" sldId="295"/>
            <ac:spMk id="3" creationId="{00000000-0000-0000-0000-000000000000}"/>
          </ac:spMkLst>
        </pc:spChg>
      </pc:sldChg>
      <pc:sldChg chg="modSp mod">
        <pc:chgData name="Sylvain Lodiot" userId="fc124d40-176c-4eba-bb2b-fb6224baa681" providerId="ADAL" clId="{BAEAD9BA-3B3E-4CAC-B357-73718F88C3F8}" dt="2024-11-20T08:08:14.918" v="5206" actId="20577"/>
        <pc:sldMkLst>
          <pc:docMk/>
          <pc:sldMk cId="794251714" sldId="296"/>
        </pc:sldMkLst>
        <pc:spChg chg="mod">
          <ac:chgData name="Sylvain Lodiot" userId="fc124d40-176c-4eba-bb2b-fb6224baa681" providerId="ADAL" clId="{BAEAD9BA-3B3E-4CAC-B357-73718F88C3F8}" dt="2024-11-20T08:08:14.918" v="5206" actId="20577"/>
          <ac:spMkLst>
            <pc:docMk/>
            <pc:sldMk cId="794251714" sldId="296"/>
            <ac:spMk id="3" creationId="{00000000-0000-0000-0000-000000000000}"/>
          </ac:spMkLst>
        </pc:spChg>
      </pc:sldChg>
      <pc:sldChg chg="modSp add mod">
        <pc:chgData name="Sylvain Lodiot" userId="fc124d40-176c-4eba-bb2b-fb6224baa681" providerId="ADAL" clId="{BAEAD9BA-3B3E-4CAC-B357-73718F88C3F8}" dt="2024-11-18T11:43:09.461" v="4993" actId="255"/>
        <pc:sldMkLst>
          <pc:docMk/>
          <pc:sldMk cId="2607771049" sldId="297"/>
        </pc:sldMkLst>
        <pc:spChg chg="mod">
          <ac:chgData name="Sylvain Lodiot" userId="fc124d40-176c-4eba-bb2b-fb6224baa681" providerId="ADAL" clId="{BAEAD9BA-3B3E-4CAC-B357-73718F88C3F8}" dt="2024-11-18T11:42:45.924" v="4990" actId="20577"/>
          <ac:spMkLst>
            <pc:docMk/>
            <pc:sldMk cId="2607771049" sldId="297"/>
            <ac:spMk id="2" creationId="{F2B3EF04-F342-B940-ADE0-1253BB71F83E}"/>
          </ac:spMkLst>
        </pc:spChg>
        <pc:spChg chg="mod">
          <ac:chgData name="Sylvain Lodiot" userId="fc124d40-176c-4eba-bb2b-fb6224baa681" providerId="ADAL" clId="{BAEAD9BA-3B3E-4CAC-B357-73718F88C3F8}" dt="2024-11-18T11:43:09.461" v="4993" actId="255"/>
          <ac:spMkLst>
            <pc:docMk/>
            <pc:sldMk cId="2607771049" sldId="297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80000D85_CE5016CB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80000D86_CF37EC2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628-EC46-A2AC-65C0C429061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628-EC46-A2AC-65C0C429061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628-EC46-A2AC-65C0C429061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628-EC46-A2AC-65C0C429061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628-EC46-A2AC-65C0C429061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628-EC46-A2AC-65C0C429061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628-EC46-A2AC-65C0C429061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628-EC46-A2AC-65C0C429061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628-EC46-A2AC-65C0C429061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628-EC46-A2AC-65C0C429061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628-EC46-A2AC-65C0C429061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628-EC46-A2AC-65C0C429061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628-EC46-A2AC-65C0C429061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628-EC46-A2AC-65C0C429061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628-EC46-A2AC-65C0C429061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628-EC46-A2AC-65C0C429061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628-EC46-A2AC-65C0C429061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628-EC46-A2AC-65C0C429061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628-EC46-A2AC-65C0C429061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628-EC46-A2AC-65C0C429061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628-EC46-A2AC-65C0C429061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628-EC46-A2AC-65C0C429061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628-EC46-A2AC-65C0C429061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628-EC46-A2AC-65C0C429061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628-EC46-A2AC-65C0C429061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628-EC46-A2AC-65C0C429061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628-EC46-A2AC-65C0C429061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628-EC46-A2AC-65C0C429061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628-EC46-A2AC-65C0C429061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628-EC46-A2AC-65C0C429061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628-EC46-A2AC-65C0C429061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628-EC46-A2AC-65C0C429061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628-EC46-A2AC-65C0C429061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628-EC46-A2AC-65C0C429061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628-EC46-A2AC-65C0C429061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628-EC46-A2AC-65C0C429061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628-EC46-A2AC-65C0C429061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628-EC46-A2AC-65C0C429061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628-EC46-A2AC-65C0C429061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628-EC46-A2AC-65C0C429061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628-EC46-A2AC-65C0C429061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628-EC46-A2AC-65C0C429061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628-EC46-A2AC-65C0C429061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628-EC46-A2AC-65C0C429061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628-EC46-A2AC-65C0C429061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628-EC46-A2AC-65C0C429061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628-EC46-A2AC-65C0C429061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628-EC46-A2AC-65C0C42906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628-EC46-A2AC-65C0C429061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8816-5841-A487-24651D9DA446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8816-5841-A487-24651D9DA446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8816-5841-A487-24651D9DA446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8816-5841-A487-24651D9DA446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8816-5841-A487-24651D9DA446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8816-5841-A487-24651D9DA446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8816-5841-A487-24651D9DA446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8816-5841-A487-24651D9DA446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8816-5841-A487-24651D9DA446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8816-5841-A487-24651D9DA446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8816-5841-A487-24651D9DA446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8816-5841-A487-24651D9DA446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8816-5841-A487-24651D9DA446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8816-5841-A487-24651D9DA446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8816-5841-A487-24651D9DA446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8816-5841-A487-24651D9DA446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8816-5841-A487-24651D9DA446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8816-5841-A487-24651D9DA446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8816-5841-A487-24651D9DA446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8816-5841-A487-24651D9DA446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8816-5841-A487-24651D9DA446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8816-5841-A487-24651D9DA446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8816-5841-A487-24651D9DA446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8816-5841-A487-24651D9DA446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8816-5841-A487-24651D9DA4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 eaLnBrk="1" hangingPunct="1">
              <a:defRPr sz="11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 eaLnBrk="1" hangingPunct="1">
              <a:defRPr sz="11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 eaLnBrk="1" hangingPunct="1">
              <a:defRPr sz="11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 eaLnBrk="1" hangingPunct="1">
              <a:defRPr sz="1100"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fld id="{81911F50-FE0F-5946-AE7F-DB68643ECA25}" type="slidenum">
              <a:rPr lang="it-IT" altLang="x-none"/>
              <a:pPr>
                <a:defRPr/>
              </a:pPr>
              <a:t>‹#›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0" y="0"/>
            <a:ext cx="29178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fld id="{FB6B53B6-A490-BA4E-929A-F40726DD482A}" type="datetimeFigureOut">
              <a:rPr lang="en-US" altLang="x-none"/>
              <a:pPr>
                <a:defRPr/>
              </a:pPr>
              <a:t>11/20/2024</a:t>
            </a:fld>
            <a:endParaRPr lang="en-US" altLang="x-none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4463" y="739775"/>
            <a:ext cx="6569075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6300" y="4730750"/>
            <a:ext cx="5033963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9913"/>
            <a:ext cx="29178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0" y="9459913"/>
            <a:ext cx="29178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fld id="{B1C1B1E2-4475-074F-89EB-5387F18A9490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1B1E2-4475-074F-89EB-5387F18A9490}" type="slidenum">
              <a:rPr lang="en-US" altLang="x-none" smtClean="0"/>
              <a:pPr>
                <a:defRPr/>
              </a:pPr>
              <a:t>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99795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29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0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0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29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chart" Target="../charts/chart1.xml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chart" Target="../charts/chart2.xml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169">
            <a:extLst>
              <a:ext uri="{FF2B5EF4-FFF2-40B4-BE49-F238E27FC236}">
                <a16:creationId xmlns:a16="http://schemas.microsoft.com/office/drawing/2014/main" id="{639A7432-CBEC-FC4F-B6B0-2AB817D634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3300B2A-FA06-0A4F-934E-0CA1A4878070}"/>
              </a:ext>
            </a:extLst>
          </p:cNvPr>
          <p:cNvSpPr/>
          <p:nvPr userDrawn="1"/>
        </p:nvSpPr>
        <p:spPr>
          <a:xfrm>
            <a:off x="-18138" y="-2"/>
            <a:ext cx="12210137" cy="6858001"/>
          </a:xfrm>
          <a:prstGeom prst="rect">
            <a:avLst/>
          </a:prstGeom>
          <a:gradFill>
            <a:gsLst>
              <a:gs pos="100000">
                <a:srgbClr val="003249">
                  <a:alpha val="85000"/>
                </a:srgbClr>
              </a:gs>
              <a:gs pos="50000">
                <a:srgbClr val="003249">
                  <a:alpha val="0"/>
                </a:srgbClr>
              </a:gs>
              <a:gs pos="0">
                <a:srgbClr val="003249">
                  <a:alpha val="8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0" name="Freeform 149">
            <a:extLst>
              <a:ext uri="{FF2B5EF4-FFF2-40B4-BE49-F238E27FC236}">
                <a16:creationId xmlns:a16="http://schemas.microsoft.com/office/drawing/2014/main" id="{8C186663-9C02-2947-9ABE-9623D7AFA466}"/>
              </a:ext>
            </a:extLst>
          </p:cNvPr>
          <p:cNvSpPr/>
          <p:nvPr userDrawn="1"/>
        </p:nvSpPr>
        <p:spPr>
          <a:xfrm rot="2700000">
            <a:off x="-3782996" y="4744151"/>
            <a:ext cx="6274800" cy="14397947"/>
          </a:xfrm>
          <a:custGeom>
            <a:avLst/>
            <a:gdLst>
              <a:gd name="connsiteX0" fmla="*/ 3137400 w 6274800"/>
              <a:gd name="connsiteY0" fmla="*/ 0 h 14397947"/>
              <a:gd name="connsiteX1" fmla="*/ 6274800 w 6274800"/>
              <a:gd name="connsiteY1" fmla="*/ 3137400 h 14397947"/>
              <a:gd name="connsiteX2" fmla="*/ 6274717 w 6274800"/>
              <a:gd name="connsiteY2" fmla="*/ 3137400 h 14397947"/>
              <a:gd name="connsiteX3" fmla="*/ 6274717 w 6274800"/>
              <a:gd name="connsiteY3" fmla="*/ 14397947 h 14397947"/>
              <a:gd name="connsiteX4" fmla="*/ 0 w 6274800"/>
              <a:gd name="connsiteY4" fmla="*/ 14397947 h 14397947"/>
              <a:gd name="connsiteX5" fmla="*/ 0 w 6274800"/>
              <a:gd name="connsiteY5" fmla="*/ 3137400 h 14397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4800" h="14397947">
                <a:moveTo>
                  <a:pt x="3137400" y="0"/>
                </a:moveTo>
                <a:lnTo>
                  <a:pt x="6274800" y="3137400"/>
                </a:lnTo>
                <a:lnTo>
                  <a:pt x="6274717" y="3137400"/>
                </a:lnTo>
                <a:lnTo>
                  <a:pt x="6274717" y="14397947"/>
                </a:lnTo>
                <a:lnTo>
                  <a:pt x="0" y="14397947"/>
                </a:lnTo>
                <a:lnTo>
                  <a:pt x="0" y="3137400"/>
                </a:lnTo>
                <a:close/>
              </a:path>
            </a:pathLst>
          </a:custGeom>
          <a:gradFill flip="none" rotWithShape="1">
            <a:gsLst>
              <a:gs pos="0">
                <a:srgbClr val="003249"/>
              </a:gs>
              <a:gs pos="100000">
                <a:srgbClr val="003249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/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55F1F827-F20B-2049-AB7D-6EBF9B5960C3}"/>
              </a:ext>
            </a:extLst>
          </p:cNvPr>
          <p:cNvCxnSpPr>
            <a:cxnSpLocks/>
          </p:cNvCxnSpPr>
          <p:nvPr userDrawn="1"/>
        </p:nvCxnSpPr>
        <p:spPr>
          <a:xfrm>
            <a:off x="219687" y="4078969"/>
            <a:ext cx="1173774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8265F6E0-D659-2A48-A5FB-6EE185BF25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425" y="3509439"/>
            <a:ext cx="11741010" cy="563779"/>
          </a:xfrm>
        </p:spPr>
        <p:txBody>
          <a:bodyPr anchor="b" anchorCtr="0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A3375C-AD7C-0F4A-9A24-880CB1348D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65005" y="5091757"/>
            <a:ext cx="2594803" cy="1315441"/>
          </a:xfrm>
        </p:spPr>
        <p:txBody>
          <a:bodyPr lIns="0" rIns="0" anchor="ctr"/>
          <a:lstStyle>
            <a:lvl1pPr algn="r">
              <a:lnSpc>
                <a:spcPct val="150000"/>
              </a:lnSpc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Name Surname</a:t>
            </a:r>
          </a:p>
          <a:p>
            <a:pPr lvl="0"/>
            <a:r>
              <a:rPr lang="it-IT" err="1"/>
              <a:t>Where</a:t>
            </a:r>
            <a:r>
              <a:rPr lang="it-IT"/>
              <a:t> are </a:t>
            </a:r>
            <a:r>
              <a:rPr lang="it-IT" err="1"/>
              <a:t>you</a:t>
            </a:r>
            <a:r>
              <a:rPr lang="it-IT"/>
              <a:t> </a:t>
            </a:r>
            <a:r>
              <a:rPr lang="it-IT" err="1"/>
              <a:t>today</a:t>
            </a:r>
            <a:r>
              <a:rPr lang="it-IT"/>
              <a:t>?</a:t>
            </a:r>
          </a:p>
          <a:p>
            <a:pPr lvl="0"/>
            <a:r>
              <a:rPr lang="it-IT"/>
              <a:t>DD/MM/YYYY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91">
            <a:extLst>
              <a:ext uri="{FF2B5EF4-FFF2-40B4-BE49-F238E27FC236}">
                <a16:creationId xmlns:a16="http://schemas.microsoft.com/office/drawing/2014/main" id="{404D7138-AD9C-C946-BD30-C3547A0025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1" name="Group 170">
            <a:extLst>
              <a:ext uri="{FF2B5EF4-FFF2-40B4-BE49-F238E27FC236}">
                <a16:creationId xmlns:a16="http://schemas.microsoft.com/office/drawing/2014/main" id="{3A91B686-E4E0-564F-B9AE-39DF39056A0B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2" name="Picture 171" descr="at.png">
              <a:extLst>
                <a:ext uri="{FF2B5EF4-FFF2-40B4-BE49-F238E27FC236}">
                  <a16:creationId xmlns:a16="http://schemas.microsoft.com/office/drawing/2014/main" id="{BEDB8B01-740D-BA49-94F0-ED280E0BC0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3" name="Picture 172" descr="be.png">
              <a:extLst>
                <a:ext uri="{FF2B5EF4-FFF2-40B4-BE49-F238E27FC236}">
                  <a16:creationId xmlns:a16="http://schemas.microsoft.com/office/drawing/2014/main" id="{0E437E8F-13B2-6F4F-B850-26478D455D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ch.png">
              <a:extLst>
                <a:ext uri="{FF2B5EF4-FFF2-40B4-BE49-F238E27FC236}">
                  <a16:creationId xmlns:a16="http://schemas.microsoft.com/office/drawing/2014/main" id="{C0D345B6-A534-1B49-9784-2B92A16D4B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z.png">
              <a:extLst>
                <a:ext uri="{FF2B5EF4-FFF2-40B4-BE49-F238E27FC236}">
                  <a16:creationId xmlns:a16="http://schemas.microsoft.com/office/drawing/2014/main" id="{F902E505-15BF-604F-9C12-2B28CE906F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de.png">
              <a:extLst>
                <a:ext uri="{FF2B5EF4-FFF2-40B4-BE49-F238E27FC236}">
                  <a16:creationId xmlns:a16="http://schemas.microsoft.com/office/drawing/2014/main" id="{FC2D03AE-8A3D-3B47-8FFD-ACE2C8B1EB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k.png">
              <a:extLst>
                <a:ext uri="{FF2B5EF4-FFF2-40B4-BE49-F238E27FC236}">
                  <a16:creationId xmlns:a16="http://schemas.microsoft.com/office/drawing/2014/main" id="{1F3D4151-0340-BA4E-B105-BCAE86AACB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ee.png">
              <a:extLst>
                <a:ext uri="{FF2B5EF4-FFF2-40B4-BE49-F238E27FC236}">
                  <a16:creationId xmlns:a16="http://schemas.microsoft.com/office/drawing/2014/main" id="{640649DA-1388-B348-A489-A2FDA33BB4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s.png">
              <a:extLst>
                <a:ext uri="{FF2B5EF4-FFF2-40B4-BE49-F238E27FC236}">
                  <a16:creationId xmlns:a16="http://schemas.microsoft.com/office/drawing/2014/main" id="{470A01F2-D7CC-9C41-8BAA-9D79996F6B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fi.png">
              <a:extLst>
                <a:ext uri="{FF2B5EF4-FFF2-40B4-BE49-F238E27FC236}">
                  <a16:creationId xmlns:a16="http://schemas.microsoft.com/office/drawing/2014/main" id="{F4D80BB1-B435-264A-830D-B4CCD3E488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r.png">
              <a:extLst>
                <a:ext uri="{FF2B5EF4-FFF2-40B4-BE49-F238E27FC236}">
                  <a16:creationId xmlns:a16="http://schemas.microsoft.com/office/drawing/2014/main" id="{DAD10D0F-53A2-134E-BE6E-11FD07622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gr.png">
              <a:extLst>
                <a:ext uri="{FF2B5EF4-FFF2-40B4-BE49-F238E27FC236}">
                  <a16:creationId xmlns:a16="http://schemas.microsoft.com/office/drawing/2014/main" id="{FD750D0C-0AA7-9940-9315-74A88C2D15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hu.png">
              <a:extLst>
                <a:ext uri="{FF2B5EF4-FFF2-40B4-BE49-F238E27FC236}">
                  <a16:creationId xmlns:a16="http://schemas.microsoft.com/office/drawing/2014/main" id="{0952A36A-6797-1244-8646-E2E98A2586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ie.png">
              <a:extLst>
                <a:ext uri="{FF2B5EF4-FFF2-40B4-BE49-F238E27FC236}">
                  <a16:creationId xmlns:a16="http://schemas.microsoft.com/office/drawing/2014/main" id="{F9D768E0-92C7-344E-A2C8-3E9386D526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t.png">
              <a:extLst>
                <a:ext uri="{FF2B5EF4-FFF2-40B4-BE49-F238E27FC236}">
                  <a16:creationId xmlns:a16="http://schemas.microsoft.com/office/drawing/2014/main" id="{0C7F19CB-CE5F-424E-A2A7-C9250F3128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lu.png">
              <a:extLst>
                <a:ext uri="{FF2B5EF4-FFF2-40B4-BE49-F238E27FC236}">
                  <a16:creationId xmlns:a16="http://schemas.microsoft.com/office/drawing/2014/main" id="{EC73B713-6D08-6143-81B6-61930BD016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nl.png">
              <a:extLst>
                <a:ext uri="{FF2B5EF4-FFF2-40B4-BE49-F238E27FC236}">
                  <a16:creationId xmlns:a16="http://schemas.microsoft.com/office/drawing/2014/main" id="{4EE4C425-6D03-A648-945F-C841599A6F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o.png">
              <a:extLst>
                <a:ext uri="{FF2B5EF4-FFF2-40B4-BE49-F238E27FC236}">
                  <a16:creationId xmlns:a16="http://schemas.microsoft.com/office/drawing/2014/main" id="{3EC2FB49-273D-1044-A00C-3D1FEDBF87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pl.png">
              <a:extLst>
                <a:ext uri="{FF2B5EF4-FFF2-40B4-BE49-F238E27FC236}">
                  <a16:creationId xmlns:a16="http://schemas.microsoft.com/office/drawing/2014/main" id="{4D4E6580-42D2-8243-A427-B252D72B37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t.png">
              <a:extLst>
                <a:ext uri="{FF2B5EF4-FFF2-40B4-BE49-F238E27FC236}">
                  <a16:creationId xmlns:a16="http://schemas.microsoft.com/office/drawing/2014/main" id="{87058DB9-6E8A-024A-B6AF-F93EEF3F7C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ro.png">
              <a:extLst>
                <a:ext uri="{FF2B5EF4-FFF2-40B4-BE49-F238E27FC236}">
                  <a16:creationId xmlns:a16="http://schemas.microsoft.com/office/drawing/2014/main" id="{708009B0-3B83-0145-82DC-4F2C0D582B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se.png">
              <a:extLst>
                <a:ext uri="{FF2B5EF4-FFF2-40B4-BE49-F238E27FC236}">
                  <a16:creationId xmlns:a16="http://schemas.microsoft.com/office/drawing/2014/main" id="{D6D8F778-E06A-844B-A9B8-DB85836B93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uk.png">
              <a:extLst>
                <a:ext uri="{FF2B5EF4-FFF2-40B4-BE49-F238E27FC236}">
                  <a16:creationId xmlns:a16="http://schemas.microsoft.com/office/drawing/2014/main" id="{0876F505-4080-2848-AD4B-B09EBB7017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ca.png">
              <a:extLst>
                <a:ext uri="{FF2B5EF4-FFF2-40B4-BE49-F238E27FC236}">
                  <a16:creationId xmlns:a16="http://schemas.microsoft.com/office/drawing/2014/main" id="{7CEAFEA1-A42D-8B4C-BF61-8FDE7F657D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AD9E02DA-753A-6846-95E3-77E7F5C261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6" name="Picture 195" descr="si.png">
              <a:extLst>
                <a:ext uri="{FF2B5EF4-FFF2-40B4-BE49-F238E27FC236}">
                  <a16:creationId xmlns:a16="http://schemas.microsoft.com/office/drawing/2014/main" id="{CC23C223-60F9-C54E-90CD-4ACBEA6C6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564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0.64283 -1.14352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35" y="-5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50" grpId="1" animBg="1"/>
      <p:bldP spid="6" grpId="0"/>
      <p:bldP spid="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3EA04B-9705-5447-BA51-0DE6D96B4A59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0A18E72C-2C4E-524F-A17A-85AA7410799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261" y="1673225"/>
            <a:ext cx="578884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6" name="Content Placeholder 3">
            <a:extLst>
              <a:ext uri="{FF2B5EF4-FFF2-40B4-BE49-F238E27FC236}">
                <a16:creationId xmlns:a16="http://schemas.microsoft.com/office/drawing/2014/main" id="{F3286B48-E06B-6644-A082-EEBC19D84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0296" y="1673225"/>
            <a:ext cx="5776365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96" name="Rectangle 6">
            <a:extLst>
              <a:ext uri="{FF2B5EF4-FFF2-40B4-BE49-F238E27FC236}">
                <a16:creationId xmlns:a16="http://schemas.microsoft.com/office/drawing/2014/main" id="{15637BF2-3DA9-B642-B1D5-C75488583822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A33B9BBA-A845-6D4E-86B2-BC5A90630F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223" name="Group 222">
            <a:extLst>
              <a:ext uri="{FF2B5EF4-FFF2-40B4-BE49-F238E27FC236}">
                <a16:creationId xmlns:a16="http://schemas.microsoft.com/office/drawing/2014/main" id="{81EAE190-3DBC-8B46-A7EE-101EAD43B524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224" name="Picture 223" descr="at.png">
              <a:extLst>
                <a:ext uri="{FF2B5EF4-FFF2-40B4-BE49-F238E27FC236}">
                  <a16:creationId xmlns:a16="http://schemas.microsoft.com/office/drawing/2014/main" id="{C99736DD-07AF-AC43-B440-EAC4A85855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5" name="Picture 224" descr="be.png">
              <a:extLst>
                <a:ext uri="{FF2B5EF4-FFF2-40B4-BE49-F238E27FC236}">
                  <a16:creationId xmlns:a16="http://schemas.microsoft.com/office/drawing/2014/main" id="{62BA3F32-5615-D349-BC52-B2419C862B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6" name="Picture 225" descr="ch.png">
              <a:extLst>
                <a:ext uri="{FF2B5EF4-FFF2-40B4-BE49-F238E27FC236}">
                  <a16:creationId xmlns:a16="http://schemas.microsoft.com/office/drawing/2014/main" id="{3329B08F-A4FB-864C-8045-725B44746C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7" name="Picture 226" descr="cz.png">
              <a:extLst>
                <a:ext uri="{FF2B5EF4-FFF2-40B4-BE49-F238E27FC236}">
                  <a16:creationId xmlns:a16="http://schemas.microsoft.com/office/drawing/2014/main" id="{E5EFD8CC-B6E0-A24E-9835-6B98EE8654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8" name="Picture 227" descr="de.png">
              <a:extLst>
                <a:ext uri="{FF2B5EF4-FFF2-40B4-BE49-F238E27FC236}">
                  <a16:creationId xmlns:a16="http://schemas.microsoft.com/office/drawing/2014/main" id="{BC626E00-EE96-414C-9679-3D6BB1A013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9" name="Picture 228" descr="dk.png">
              <a:extLst>
                <a:ext uri="{FF2B5EF4-FFF2-40B4-BE49-F238E27FC236}">
                  <a16:creationId xmlns:a16="http://schemas.microsoft.com/office/drawing/2014/main" id="{699408FE-4D4F-1743-9311-785D7CA2CD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0" name="Picture 229" descr="ee.png">
              <a:extLst>
                <a:ext uri="{FF2B5EF4-FFF2-40B4-BE49-F238E27FC236}">
                  <a16:creationId xmlns:a16="http://schemas.microsoft.com/office/drawing/2014/main" id="{0943A9EC-1CD8-1A4E-812F-AB65B079E0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1" name="Picture 230" descr="es.png">
              <a:extLst>
                <a:ext uri="{FF2B5EF4-FFF2-40B4-BE49-F238E27FC236}">
                  <a16:creationId xmlns:a16="http://schemas.microsoft.com/office/drawing/2014/main" id="{96179449-85FD-764F-AEAE-CD972E258A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2" name="Picture 231" descr="fi.png">
              <a:extLst>
                <a:ext uri="{FF2B5EF4-FFF2-40B4-BE49-F238E27FC236}">
                  <a16:creationId xmlns:a16="http://schemas.microsoft.com/office/drawing/2014/main" id="{D4945A66-3E18-AB40-B05A-A8BB2B3A92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3" name="Picture 232" descr="fr.png">
              <a:extLst>
                <a:ext uri="{FF2B5EF4-FFF2-40B4-BE49-F238E27FC236}">
                  <a16:creationId xmlns:a16="http://schemas.microsoft.com/office/drawing/2014/main" id="{F2E43292-9822-9D49-B86D-5C76606E78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4" name="Picture 233" descr="gr.png">
              <a:extLst>
                <a:ext uri="{FF2B5EF4-FFF2-40B4-BE49-F238E27FC236}">
                  <a16:creationId xmlns:a16="http://schemas.microsoft.com/office/drawing/2014/main" id="{62E71A29-2019-BA47-B895-D36D4E394D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5" name="Picture 234" descr="hu.png">
              <a:extLst>
                <a:ext uri="{FF2B5EF4-FFF2-40B4-BE49-F238E27FC236}">
                  <a16:creationId xmlns:a16="http://schemas.microsoft.com/office/drawing/2014/main" id="{E2A2126F-91C1-2146-A799-8B45986E01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6" name="Picture 235" descr="ie.png">
              <a:extLst>
                <a:ext uri="{FF2B5EF4-FFF2-40B4-BE49-F238E27FC236}">
                  <a16:creationId xmlns:a16="http://schemas.microsoft.com/office/drawing/2014/main" id="{73974951-B695-344F-A7A2-C3FE05AC30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7" name="Picture 236" descr="it.png">
              <a:extLst>
                <a:ext uri="{FF2B5EF4-FFF2-40B4-BE49-F238E27FC236}">
                  <a16:creationId xmlns:a16="http://schemas.microsoft.com/office/drawing/2014/main" id="{0C24E178-26C5-2342-9400-6309A06090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8" name="Picture 237" descr="lu.png">
              <a:extLst>
                <a:ext uri="{FF2B5EF4-FFF2-40B4-BE49-F238E27FC236}">
                  <a16:creationId xmlns:a16="http://schemas.microsoft.com/office/drawing/2014/main" id="{2B0076B7-6B84-CC43-93E9-D18DCB32FD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9" name="Picture 238" descr="nl.png">
              <a:extLst>
                <a:ext uri="{FF2B5EF4-FFF2-40B4-BE49-F238E27FC236}">
                  <a16:creationId xmlns:a16="http://schemas.microsoft.com/office/drawing/2014/main" id="{DFD0C8F0-D239-6348-84CA-99C8B2845C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0" name="Picture 239" descr="no.png">
              <a:extLst>
                <a:ext uri="{FF2B5EF4-FFF2-40B4-BE49-F238E27FC236}">
                  <a16:creationId xmlns:a16="http://schemas.microsoft.com/office/drawing/2014/main" id="{F79C2564-2170-B24F-8D57-111EFD0267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1" name="Picture 240" descr="pl.png">
              <a:extLst>
                <a:ext uri="{FF2B5EF4-FFF2-40B4-BE49-F238E27FC236}">
                  <a16:creationId xmlns:a16="http://schemas.microsoft.com/office/drawing/2014/main" id="{F9C1CAC5-4A69-1F4B-A333-B92A22CD8C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2" name="Picture 241" descr="pt.png">
              <a:extLst>
                <a:ext uri="{FF2B5EF4-FFF2-40B4-BE49-F238E27FC236}">
                  <a16:creationId xmlns:a16="http://schemas.microsoft.com/office/drawing/2014/main" id="{8E32EDCE-2BF9-7947-A432-0666649421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3" name="Picture 242" descr="ro.png">
              <a:extLst>
                <a:ext uri="{FF2B5EF4-FFF2-40B4-BE49-F238E27FC236}">
                  <a16:creationId xmlns:a16="http://schemas.microsoft.com/office/drawing/2014/main" id="{7B9D6BD3-18E7-7C46-8D98-7331FC5B55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4" name="Picture 243" descr="se.png">
              <a:extLst>
                <a:ext uri="{FF2B5EF4-FFF2-40B4-BE49-F238E27FC236}">
                  <a16:creationId xmlns:a16="http://schemas.microsoft.com/office/drawing/2014/main" id="{FBCF430A-87CA-7B41-BDC4-85E2193D7B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5" name="Picture 244" descr="uk.png">
              <a:extLst>
                <a:ext uri="{FF2B5EF4-FFF2-40B4-BE49-F238E27FC236}">
                  <a16:creationId xmlns:a16="http://schemas.microsoft.com/office/drawing/2014/main" id="{C48A51B0-9DC2-954B-BCE4-D39ED45C1E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6" name="Picture 245" descr="ca.png">
              <a:extLst>
                <a:ext uri="{FF2B5EF4-FFF2-40B4-BE49-F238E27FC236}">
                  <a16:creationId xmlns:a16="http://schemas.microsoft.com/office/drawing/2014/main" id="{742227DB-87E4-584F-B9C2-CF1F8B66BF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7" name="Picture 246">
              <a:extLst>
                <a:ext uri="{FF2B5EF4-FFF2-40B4-BE49-F238E27FC236}">
                  <a16:creationId xmlns:a16="http://schemas.microsoft.com/office/drawing/2014/main" id="{B6468480-DF52-2445-9C28-D09A22CAFF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248" name="Picture 247" descr="si.png">
              <a:extLst>
                <a:ext uri="{FF2B5EF4-FFF2-40B4-BE49-F238E27FC236}">
                  <a16:creationId xmlns:a16="http://schemas.microsoft.com/office/drawing/2014/main" id="{92833B06-1D55-DF47-8181-43026BA13E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7932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">
            <a:extLst>
              <a:ext uri="{FF2B5EF4-FFF2-40B4-BE49-F238E27FC236}">
                <a16:creationId xmlns:a16="http://schemas.microsoft.com/office/drawing/2014/main" id="{96350AC2-572B-E748-93A7-E8D48F6FC32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4CCAF8EA-1D76-424C-ACE1-069FB50A3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2192"/>
            <a:ext cx="11763662" cy="553496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812556C-035F-674D-8E77-65829009A7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33A28FF-2D15-CA4C-BE38-ACE4F46B1078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0E2E3015-98F4-8247-9D73-0375E88996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9D074CA4-7915-A747-9929-B98273D72C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C0DA22F7-53FD-C945-B78E-ABF90C8F4F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E10FF190-69E2-5E49-B481-C02894E383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91116F4C-7CEE-724C-819A-6EDD536CB9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39EC5588-D5FA-AB47-B8CD-7BC4F23148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089D7384-0E1C-844B-AB49-7133835688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0E3D0A64-A661-C549-B1E5-4DA7CA496C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20558D9A-35EB-C34A-817B-0559522AE8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35B03227-69B0-3A44-A5FD-555C28A52A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5E569F24-CE46-2648-AB03-B8B31E9EBF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09B3A2D5-836F-E04F-8371-D3F0E82EFE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0C3D2351-6DE0-A74B-93D0-41A1A80FD8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8339AE59-B805-0A4B-B7B0-6A23104F55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A6AB9BA2-A374-114C-AEB9-FF2E36B6B0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5D787E2C-02FD-9F45-A5DC-20077BC849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3334BDD4-1A12-EA40-8B95-6A7986C3D3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B28A7F64-BEA5-184D-BF8C-0E51ABD63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585FB01D-B3B0-AD43-85FC-37622F98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80A1B73F-F128-DC45-A233-BEB4AD4361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96F2E8BB-654D-5E42-BAEE-4FCCA17BE7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2D5D70E9-CF0C-5E44-AAD4-3782CE16E3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A4881718-6EC8-5841-BF67-0E3E06CBFB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C9ADEF53-156F-E846-A65A-2C73BD6E8D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AF225A08-E820-3B4A-8716-A34F02B11A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9600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819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">
            <a:extLst>
              <a:ext uri="{FF2B5EF4-FFF2-40B4-BE49-F238E27FC236}">
                <a16:creationId xmlns:a16="http://schemas.microsoft.com/office/drawing/2014/main" id="{99CF3855-1D27-0A40-BAE3-42EFBD7480E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98BCAF30-A127-1A48-9EAD-FDB4600F8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2192"/>
            <a:ext cx="11763662" cy="5541665"/>
          </a:xfrm>
        </p:spPr>
        <p:txBody>
          <a:bodyPr/>
          <a:lstStyle>
            <a:lvl1pPr>
              <a:defRPr>
                <a:solidFill>
                  <a:srgbClr val="335E6F"/>
                </a:solidFill>
              </a:defRPr>
            </a:lvl1pPr>
            <a:lvl2pPr>
              <a:defRPr>
                <a:solidFill>
                  <a:srgbClr val="335E6F"/>
                </a:solidFill>
              </a:defRPr>
            </a:lvl2pPr>
            <a:lvl3pPr>
              <a:defRPr>
                <a:solidFill>
                  <a:srgbClr val="335E6F"/>
                </a:solidFill>
              </a:defRPr>
            </a:lvl3pPr>
            <a:lvl4pPr>
              <a:defRPr>
                <a:solidFill>
                  <a:srgbClr val="335E6F"/>
                </a:solidFill>
              </a:defRPr>
            </a:lvl4pPr>
            <a:lvl5pPr>
              <a:defRPr>
                <a:solidFill>
                  <a:srgbClr val="335E6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7828C28-FB53-5144-86D3-7E4683BB90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2A3614A-6788-2248-B62D-2F2427733998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584253CC-9B5C-FF46-B30D-58D9DD6486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BE45153C-5281-8F4A-B7BC-531FF5B1BD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A65BBAFF-D167-5141-BB55-F82E11C074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8152B990-C28D-0246-BCB5-BCE8B2D8CD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D93F2E73-85F2-F74D-AD1F-8F4DAE75E0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5F37193D-D9BA-B043-9B85-864246FAD4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DC5FC4AE-6076-9742-A71F-062F550FC6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3C9E6F73-CAD6-8845-B3B0-58C13B98D3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6D931B81-306F-7D40-A641-80EA433FFD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4F58ED70-6399-A94F-BAF0-99A8CDEFD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43007EED-AF95-4245-9D83-C61DF9BE24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6F1A4B9A-E1C7-924E-A682-C51BD0A3BD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0297B8F6-AA1D-054C-924B-D4488A85D6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0E362650-F059-0E4B-95A1-3DCECE3C60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E5CD598B-D782-EA49-B9EF-E6C7FAF8B4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405531A4-257A-3D45-B079-69498C6960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7EF2CB2B-377A-7C4D-9553-0EE371E5BB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ADDAAC74-208C-414F-9A7C-DAD25C8C92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44A5A0A8-C241-344D-9CA2-7957ED2A6A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056A814C-958E-C148-A92C-03064E5AB6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CE65DB58-E120-B04F-B853-02B2675F56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D18A8894-A6EC-A64D-9C37-9B8C395282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C82B025C-EC9C-1A4B-BD61-356DF95A05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7600AF9E-F5A2-B84E-85FF-0DE9991BB4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4B0581A1-7DD4-5541-A6BB-28E41300C3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6571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008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">
            <a:extLst>
              <a:ext uri="{FF2B5EF4-FFF2-40B4-BE49-F238E27FC236}">
                <a16:creationId xmlns:a16="http://schemas.microsoft.com/office/drawing/2014/main" id="{61A08BBE-5D70-DA4B-97D7-C86D7A5ABEF5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59A771E7-2D58-194C-A791-65ECD8AB5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2192"/>
            <a:ext cx="11763662" cy="5541665"/>
          </a:xfrm>
        </p:spPr>
        <p:txBody>
          <a:bodyPr/>
          <a:lstStyle>
            <a:lvl1pPr>
              <a:defRPr>
                <a:solidFill>
                  <a:srgbClr val="76C8AE"/>
                </a:solidFill>
              </a:defRPr>
            </a:lvl1pPr>
            <a:lvl2pPr>
              <a:defRPr>
                <a:solidFill>
                  <a:srgbClr val="76C8AE"/>
                </a:solidFill>
              </a:defRPr>
            </a:lvl2pPr>
            <a:lvl3pPr>
              <a:defRPr>
                <a:solidFill>
                  <a:srgbClr val="76C8AE"/>
                </a:solidFill>
              </a:defRPr>
            </a:lvl3pPr>
            <a:lvl4pPr>
              <a:defRPr>
                <a:solidFill>
                  <a:srgbClr val="76C8AE"/>
                </a:solidFill>
              </a:defRPr>
            </a:lvl4pPr>
            <a:lvl5pPr>
              <a:defRPr>
                <a:solidFill>
                  <a:srgbClr val="76C8AE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D14AB66-7690-9640-BED0-3CA4283140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F6CB173-B6CB-ED4C-BB6E-B192CECEF952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EA551FB3-F30A-014C-80D6-2704C1F663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384B9253-EE84-764B-82E9-F659461761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752C153E-69B5-3B4D-96B0-761A90394B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470A1ED1-B931-2C44-985B-010222D8E7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335B33C4-CF8E-8D4A-BDA7-6E3D7539EE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631AF28B-F560-9248-AFC3-EA322EA798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00867832-54BB-674B-AABA-00BD453427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C26DD8E6-2DB0-4D4B-B68A-976ED030D6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95790166-BF1B-564D-AFAE-D9DF30AFDD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006E17F2-1548-9548-ACB0-FEED80280A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235A6156-83CE-644B-84F7-50883476E0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22E71396-ECA6-9242-831B-445E24E8C2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8020EFB5-52DE-B040-BB18-4A1FF88F5F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3A758FE5-4022-5C45-951C-39CF723F8B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BE0DDB5F-75F4-4146-A65A-6BE348C1DD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4D2FCD63-5B62-1445-93DC-E1F898439E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3E715264-F183-804B-B1E4-FD7F86D109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C92BC563-BE85-E74D-A455-63F6462B7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1DF8479F-DA33-FF4F-BBBC-AC381EA896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81539D7A-3745-BA4E-B009-65878E2514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9BE17C5C-619E-5D4F-864D-D1939DE9D0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1FC8FDA7-C4C2-434B-B994-EA82017FC5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33BA2489-126B-A540-8AFD-EB11DBC141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2D9F7493-9E8F-AD4D-9552-63D05986B6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FCBA6C43-07FF-E141-B820-809A1A1D02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3481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2"/>
            <a:ext cx="12198565" cy="6858001"/>
          </a:xfrm>
          <a:prstGeom prst="rect">
            <a:avLst/>
          </a:prstGeom>
          <a:solidFill>
            <a:srgbClr val="960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">
            <a:extLst>
              <a:ext uri="{FF2B5EF4-FFF2-40B4-BE49-F238E27FC236}">
                <a16:creationId xmlns:a16="http://schemas.microsoft.com/office/drawing/2014/main" id="{A19D1F52-7906-AD4A-B780-043F23CACFC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50DD3B0C-E39C-2649-9351-6C8A44BE9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2192"/>
            <a:ext cx="11763662" cy="5541666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61E3115-3303-9045-AC29-E05D095BD8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84829EC8-9F1D-F149-A219-804BBAF3FAE4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C19983A8-7062-3F43-8A1D-37604D6D58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A26B8D4A-247B-E24D-992C-A88A6B969B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BE5E6113-818D-FB49-B090-E19342F28C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1FE898A1-4B3A-2F42-A01B-183D128F32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57187CBC-5F64-3940-94C4-F4586E23B3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1A77F22F-4EA4-1B4E-AD85-83E6A9E6F0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C971E61C-3E5D-A44F-BB32-C135DCA402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52BDB40C-C8F6-2F46-B22B-53159FB722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9A6C3A39-8815-6E46-A4A7-F1DF4D9460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89C6B1C6-96B4-BB4A-8EF4-D905EBCDDB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1E8E5058-5837-0641-8ACC-2A22E98C61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9280B1B9-E87E-1A4F-891B-FE02DF8C84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E1DA4A09-1BBB-9841-8DDD-85AD266CEE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9F861CE1-36F2-304A-BA2D-3B29B84F8D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0CC6F197-295E-AA48-9F54-5BB992E449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B2470C86-76A1-0747-82C7-81CE98BC13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211EEA25-F325-7745-8745-5B5BBAC4FD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C156D6C9-FE9B-354E-A16F-294D149E41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5B31BF8B-99DC-4F4A-BB25-16401B2EE1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CC17C73D-B199-8446-8356-06B17E4651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F8E7A4F7-C776-E44C-B459-792904B117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4F8273AC-F4CD-7B44-A339-1DFDEDA6D7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D054CC79-C8A4-6849-83FA-F64F0120C4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422BE5F0-9351-1F49-AD56-2D379D64F7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12509DAF-C81C-B546-BCD1-6B1C5D6535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7014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">
            <a:extLst>
              <a:ext uri="{FF2B5EF4-FFF2-40B4-BE49-F238E27FC236}">
                <a16:creationId xmlns:a16="http://schemas.microsoft.com/office/drawing/2014/main" id="{5F3F0105-74A7-3F48-A708-DBA480D47395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4DA19BBF-7A1B-C946-AFAB-AA5FF1EEE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2192"/>
            <a:ext cx="11763662" cy="5548032"/>
          </a:xfrm>
        </p:spPr>
        <p:txBody>
          <a:bodyPr/>
          <a:lstStyle>
            <a:lvl1pPr>
              <a:defRPr>
                <a:solidFill>
                  <a:srgbClr val="FFCC4E"/>
                </a:solidFill>
              </a:defRPr>
            </a:lvl1pPr>
            <a:lvl2pPr>
              <a:defRPr>
                <a:solidFill>
                  <a:srgbClr val="FFCC4E"/>
                </a:solidFill>
              </a:defRPr>
            </a:lvl2pPr>
            <a:lvl3pPr>
              <a:defRPr>
                <a:solidFill>
                  <a:srgbClr val="FFCC4E"/>
                </a:solidFill>
              </a:defRPr>
            </a:lvl3pPr>
            <a:lvl4pPr>
              <a:defRPr>
                <a:solidFill>
                  <a:srgbClr val="FFCC4E"/>
                </a:solidFill>
              </a:defRPr>
            </a:lvl4pPr>
            <a:lvl5pPr>
              <a:defRPr>
                <a:solidFill>
                  <a:srgbClr val="FFCC4E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04BE09E-F3B3-F242-8C42-C6589CA8A0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5BF7BF6-3392-B144-8001-12FDDEF808F2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A9274A80-DE14-534B-8E88-EB6B9AF811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5C7C1A99-BE34-E948-80DE-BC4F3DA313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A0D8E890-179F-134F-A153-70684E8B9F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7FF2C21D-860C-3449-9C03-257D2590A3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F361ED7A-68E6-0E4D-9BC4-097D41D9FB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C424A9F5-069A-434E-8E83-3408A9C196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1B1CC685-FAA3-A248-AAB2-F20C3883BE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B75A8634-06BC-094C-89BB-1D7B1C8973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D6307B4D-5DCF-B74D-A84C-DA63FB025A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2691AFB8-3B77-0A4F-828F-4FE7F3613B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B33F68EE-435E-0244-8392-CD25D552D0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FE3CC19D-9F24-E44A-A693-0555D62C84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2786FEC6-B769-1D4E-B6B3-0D617EFC79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FFF41234-4D97-8944-94E0-DB24DA9547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5CC9CE43-782F-B243-B0F2-A1F201A985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D541A120-0643-A34E-B774-D4AD5DC1AC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EF8B4CE5-903D-2A49-961E-99890647F2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DD754616-3344-5C4C-80F5-3023168B3E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9976AFC9-2D5A-C54B-9CA7-A994E7CCC7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A7F9BD34-A5E5-A54D-80AD-7BB6BBA466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903582D9-7119-CD44-BA81-A6FBFD1AE7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7F7A8D82-051C-C148-9664-C747BDB476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447F0220-5C4A-BE4B-B874-6CD8BB3810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570B4468-AA03-5247-BAAB-718BC1670B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B3D3F122-B79E-FE4A-85D5-63B2D0A9F8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4810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006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">
            <a:extLst>
              <a:ext uri="{FF2B5EF4-FFF2-40B4-BE49-F238E27FC236}">
                <a16:creationId xmlns:a16="http://schemas.microsoft.com/office/drawing/2014/main" id="{31144C82-D053-8F4B-894B-EE0D394C022E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AECCC4E8-0B5E-9C4D-AB80-150457D92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2192"/>
            <a:ext cx="11763662" cy="5534968"/>
          </a:xfrm>
        </p:spPr>
        <p:txBody>
          <a:bodyPr/>
          <a:lstStyle>
            <a:lvl1pPr>
              <a:defRPr>
                <a:solidFill>
                  <a:srgbClr val="009BDB"/>
                </a:solidFill>
              </a:defRPr>
            </a:lvl1pPr>
            <a:lvl2pPr>
              <a:defRPr>
                <a:solidFill>
                  <a:srgbClr val="009BDB"/>
                </a:solidFill>
              </a:defRPr>
            </a:lvl2pPr>
            <a:lvl3pPr>
              <a:defRPr>
                <a:solidFill>
                  <a:srgbClr val="009BDB"/>
                </a:solidFill>
              </a:defRPr>
            </a:lvl3pPr>
            <a:lvl4pPr>
              <a:defRPr>
                <a:solidFill>
                  <a:srgbClr val="009BDB"/>
                </a:solidFill>
              </a:defRPr>
            </a:lvl4pPr>
            <a:lvl5pPr>
              <a:defRPr>
                <a:solidFill>
                  <a:srgbClr val="009BDB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F769265-2000-A745-853D-4F112CDCFB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3" name="Group 172">
            <a:extLst>
              <a:ext uri="{FF2B5EF4-FFF2-40B4-BE49-F238E27FC236}">
                <a16:creationId xmlns:a16="http://schemas.microsoft.com/office/drawing/2014/main" id="{9C03ECFA-F0E6-3F43-AB7D-B1FC42BC6B83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4" name="Picture 173" descr="at.png">
              <a:extLst>
                <a:ext uri="{FF2B5EF4-FFF2-40B4-BE49-F238E27FC236}">
                  <a16:creationId xmlns:a16="http://schemas.microsoft.com/office/drawing/2014/main" id="{3824C34D-E8F4-6046-BAD3-FF544547B5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be.png">
              <a:extLst>
                <a:ext uri="{FF2B5EF4-FFF2-40B4-BE49-F238E27FC236}">
                  <a16:creationId xmlns:a16="http://schemas.microsoft.com/office/drawing/2014/main" id="{D3C84D9E-605B-5C40-AC60-4287ECCFC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h.png">
              <a:extLst>
                <a:ext uri="{FF2B5EF4-FFF2-40B4-BE49-F238E27FC236}">
                  <a16:creationId xmlns:a16="http://schemas.microsoft.com/office/drawing/2014/main" id="{C9081AC3-3B15-C74D-99C2-853A5909C0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cz.png">
              <a:extLst>
                <a:ext uri="{FF2B5EF4-FFF2-40B4-BE49-F238E27FC236}">
                  <a16:creationId xmlns:a16="http://schemas.microsoft.com/office/drawing/2014/main" id="{D25A0EC2-80AF-3549-B68D-0824059F9D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e.png">
              <a:extLst>
                <a:ext uri="{FF2B5EF4-FFF2-40B4-BE49-F238E27FC236}">
                  <a16:creationId xmlns:a16="http://schemas.microsoft.com/office/drawing/2014/main" id="{01CFBFE7-56FE-7D43-8225-3FEC97C7E6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dk.png">
              <a:extLst>
                <a:ext uri="{FF2B5EF4-FFF2-40B4-BE49-F238E27FC236}">
                  <a16:creationId xmlns:a16="http://schemas.microsoft.com/office/drawing/2014/main" id="{824EBC88-E0A5-4F40-8D70-4A191BB0E4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e.png">
              <a:extLst>
                <a:ext uri="{FF2B5EF4-FFF2-40B4-BE49-F238E27FC236}">
                  <a16:creationId xmlns:a16="http://schemas.microsoft.com/office/drawing/2014/main" id="{DF36E0EF-A035-434C-ACC2-1E0A85C95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es.png">
              <a:extLst>
                <a:ext uri="{FF2B5EF4-FFF2-40B4-BE49-F238E27FC236}">
                  <a16:creationId xmlns:a16="http://schemas.microsoft.com/office/drawing/2014/main" id="{9855D420-8B9F-DB4D-BFFD-88B92FBC93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i.png">
              <a:extLst>
                <a:ext uri="{FF2B5EF4-FFF2-40B4-BE49-F238E27FC236}">
                  <a16:creationId xmlns:a16="http://schemas.microsoft.com/office/drawing/2014/main" id="{D8DA4ED2-71BF-D54A-8729-667C353420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fr.png">
              <a:extLst>
                <a:ext uri="{FF2B5EF4-FFF2-40B4-BE49-F238E27FC236}">
                  <a16:creationId xmlns:a16="http://schemas.microsoft.com/office/drawing/2014/main" id="{95700422-738E-3F43-9BD9-732D1F1CD5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gr.png">
              <a:extLst>
                <a:ext uri="{FF2B5EF4-FFF2-40B4-BE49-F238E27FC236}">
                  <a16:creationId xmlns:a16="http://schemas.microsoft.com/office/drawing/2014/main" id="{3ADFE767-2157-EF4F-A55A-529EEB11A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hu.png">
              <a:extLst>
                <a:ext uri="{FF2B5EF4-FFF2-40B4-BE49-F238E27FC236}">
                  <a16:creationId xmlns:a16="http://schemas.microsoft.com/office/drawing/2014/main" id="{94431EEF-3F6C-EB40-AB87-05DDC4908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e.png">
              <a:extLst>
                <a:ext uri="{FF2B5EF4-FFF2-40B4-BE49-F238E27FC236}">
                  <a16:creationId xmlns:a16="http://schemas.microsoft.com/office/drawing/2014/main" id="{0F4742A7-B3EF-E940-8319-F483AEA930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it.png">
              <a:extLst>
                <a:ext uri="{FF2B5EF4-FFF2-40B4-BE49-F238E27FC236}">
                  <a16:creationId xmlns:a16="http://schemas.microsoft.com/office/drawing/2014/main" id="{F916B730-76B6-7C44-B685-963A89AC4D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lu.png">
              <a:extLst>
                <a:ext uri="{FF2B5EF4-FFF2-40B4-BE49-F238E27FC236}">
                  <a16:creationId xmlns:a16="http://schemas.microsoft.com/office/drawing/2014/main" id="{371EAC75-DE61-124E-801F-B188BAD04F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l.png">
              <a:extLst>
                <a:ext uri="{FF2B5EF4-FFF2-40B4-BE49-F238E27FC236}">
                  <a16:creationId xmlns:a16="http://schemas.microsoft.com/office/drawing/2014/main" id="{27CD426E-F43D-7A47-82F0-CE6F0A7451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no.png">
              <a:extLst>
                <a:ext uri="{FF2B5EF4-FFF2-40B4-BE49-F238E27FC236}">
                  <a16:creationId xmlns:a16="http://schemas.microsoft.com/office/drawing/2014/main" id="{BFC941B5-B595-3545-9AE8-692D142F41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l.png">
              <a:extLst>
                <a:ext uri="{FF2B5EF4-FFF2-40B4-BE49-F238E27FC236}">
                  <a16:creationId xmlns:a16="http://schemas.microsoft.com/office/drawing/2014/main" id="{0ADF2A94-9206-EC4F-8756-8FE56F5E7F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pt.png">
              <a:extLst>
                <a:ext uri="{FF2B5EF4-FFF2-40B4-BE49-F238E27FC236}">
                  <a16:creationId xmlns:a16="http://schemas.microsoft.com/office/drawing/2014/main" id="{111C1773-57A2-D846-A061-DCC7517332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ro.png">
              <a:extLst>
                <a:ext uri="{FF2B5EF4-FFF2-40B4-BE49-F238E27FC236}">
                  <a16:creationId xmlns:a16="http://schemas.microsoft.com/office/drawing/2014/main" id="{20020476-0B2D-A04E-B153-DCADFDF58F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se.png">
              <a:extLst>
                <a:ext uri="{FF2B5EF4-FFF2-40B4-BE49-F238E27FC236}">
                  <a16:creationId xmlns:a16="http://schemas.microsoft.com/office/drawing/2014/main" id="{B59E6C4B-8074-D841-A73A-F1B33B3C6E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uk.png">
              <a:extLst>
                <a:ext uri="{FF2B5EF4-FFF2-40B4-BE49-F238E27FC236}">
                  <a16:creationId xmlns:a16="http://schemas.microsoft.com/office/drawing/2014/main" id="{D012AEDC-CFA2-5F45-B10F-82E3A1BBE4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 descr="ca.png">
              <a:extLst>
                <a:ext uri="{FF2B5EF4-FFF2-40B4-BE49-F238E27FC236}">
                  <a16:creationId xmlns:a16="http://schemas.microsoft.com/office/drawing/2014/main" id="{0E4FB537-7180-1042-9D96-38B8DE330F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7" name="Picture 196">
              <a:extLst>
                <a:ext uri="{FF2B5EF4-FFF2-40B4-BE49-F238E27FC236}">
                  <a16:creationId xmlns:a16="http://schemas.microsoft.com/office/drawing/2014/main" id="{3F6A389A-CB86-8B42-AC65-749665029D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8" name="Picture 197" descr="si.png">
              <a:extLst>
                <a:ext uri="{FF2B5EF4-FFF2-40B4-BE49-F238E27FC236}">
                  <a16:creationId xmlns:a16="http://schemas.microsoft.com/office/drawing/2014/main" id="{F9AD2EBC-E00E-BF4A-9B91-0F4C777AC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7338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5E6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 flipH="1">
            <a:off x="4686300" y="2011304"/>
            <a:ext cx="2819400" cy="2819034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4686298" y="4524206"/>
            <a:ext cx="2812781" cy="314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40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4686298" y="1740022"/>
            <a:ext cx="2819402" cy="261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1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11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C01D068-9364-9848-89E9-73AD77FBF2D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86298" y="2041526"/>
            <a:ext cx="2819402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EA846BB-3E9A-6A43-8C02-4025B1D2255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86298" y="4406773"/>
            <a:ext cx="2819402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9751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4B4D7-A696-D741-8178-685E15E6A7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2468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20209F48-9F73-B641-BC07-128A5E83DA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5" b="79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2D1CF0C5-3E1B-3949-8A10-67C5A718CA2F}"/>
              </a:ext>
            </a:extLst>
          </p:cNvPr>
          <p:cNvSpPr/>
          <p:nvPr userDrawn="1"/>
        </p:nvSpPr>
        <p:spPr>
          <a:xfrm>
            <a:off x="0" y="-1"/>
            <a:ext cx="12191999" cy="6858000"/>
          </a:xfrm>
          <a:prstGeom prst="rect">
            <a:avLst/>
          </a:prstGeom>
          <a:solidFill>
            <a:srgbClr val="335E6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0" name="Freeform 149">
            <a:extLst>
              <a:ext uri="{FF2B5EF4-FFF2-40B4-BE49-F238E27FC236}">
                <a16:creationId xmlns:a16="http://schemas.microsoft.com/office/drawing/2014/main" id="{8C186663-9C02-2947-9ABE-9623D7AFA466}"/>
              </a:ext>
            </a:extLst>
          </p:cNvPr>
          <p:cNvSpPr/>
          <p:nvPr userDrawn="1"/>
        </p:nvSpPr>
        <p:spPr>
          <a:xfrm rot="2700000">
            <a:off x="-3782996" y="4744151"/>
            <a:ext cx="6274800" cy="14397947"/>
          </a:xfrm>
          <a:custGeom>
            <a:avLst/>
            <a:gdLst>
              <a:gd name="connsiteX0" fmla="*/ 3137400 w 6274800"/>
              <a:gd name="connsiteY0" fmla="*/ 0 h 14397947"/>
              <a:gd name="connsiteX1" fmla="*/ 6274800 w 6274800"/>
              <a:gd name="connsiteY1" fmla="*/ 3137400 h 14397947"/>
              <a:gd name="connsiteX2" fmla="*/ 6274717 w 6274800"/>
              <a:gd name="connsiteY2" fmla="*/ 3137400 h 14397947"/>
              <a:gd name="connsiteX3" fmla="*/ 6274717 w 6274800"/>
              <a:gd name="connsiteY3" fmla="*/ 14397947 h 14397947"/>
              <a:gd name="connsiteX4" fmla="*/ 0 w 6274800"/>
              <a:gd name="connsiteY4" fmla="*/ 14397947 h 14397947"/>
              <a:gd name="connsiteX5" fmla="*/ 0 w 6274800"/>
              <a:gd name="connsiteY5" fmla="*/ 3137400 h 14397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4800" h="14397947">
                <a:moveTo>
                  <a:pt x="3137400" y="0"/>
                </a:moveTo>
                <a:lnTo>
                  <a:pt x="6274800" y="3137400"/>
                </a:lnTo>
                <a:lnTo>
                  <a:pt x="6274717" y="3137400"/>
                </a:lnTo>
                <a:lnTo>
                  <a:pt x="6274717" y="14397947"/>
                </a:lnTo>
                <a:lnTo>
                  <a:pt x="0" y="14397947"/>
                </a:lnTo>
                <a:lnTo>
                  <a:pt x="0" y="3137400"/>
                </a:lnTo>
                <a:close/>
              </a:path>
            </a:pathLst>
          </a:custGeom>
          <a:gradFill flip="none" rotWithShape="1">
            <a:gsLst>
              <a:gs pos="0">
                <a:srgbClr val="003249"/>
              </a:gs>
              <a:gs pos="100000">
                <a:srgbClr val="003249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706C8168-EC0D-064A-861E-97CC6A1B09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CDF2AB6C-6C5A-8A4B-B93B-16E15B7186AE}"/>
              </a:ext>
            </a:extLst>
          </p:cNvPr>
          <p:cNvCxnSpPr>
            <a:cxnSpLocks/>
          </p:cNvCxnSpPr>
          <p:nvPr userDrawn="1"/>
        </p:nvCxnSpPr>
        <p:spPr>
          <a:xfrm>
            <a:off x="219687" y="4078969"/>
            <a:ext cx="1173774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itle 5">
            <a:extLst>
              <a:ext uri="{FF2B5EF4-FFF2-40B4-BE49-F238E27FC236}">
                <a16:creationId xmlns:a16="http://schemas.microsoft.com/office/drawing/2014/main" id="{02470FCA-76F3-2046-9F70-8AE8B0DDFF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425" y="3509439"/>
            <a:ext cx="11741010" cy="563779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199" name="Text Placeholder 7">
            <a:extLst>
              <a:ext uri="{FF2B5EF4-FFF2-40B4-BE49-F238E27FC236}">
                <a16:creationId xmlns:a16="http://schemas.microsoft.com/office/drawing/2014/main" id="{CE2F6074-FECA-6A4B-B561-8C940332D6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65005" y="5091757"/>
            <a:ext cx="2594803" cy="1315441"/>
          </a:xfrm>
        </p:spPr>
        <p:txBody>
          <a:bodyPr lIns="0" rIns="0" anchor="ctr"/>
          <a:lstStyle>
            <a:lvl1pPr algn="r">
              <a:lnSpc>
                <a:spcPct val="150000"/>
              </a:lnSpc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Name Surname</a:t>
            </a:r>
          </a:p>
          <a:p>
            <a:pPr lvl="0"/>
            <a:r>
              <a:rPr lang="it-IT" err="1"/>
              <a:t>Where</a:t>
            </a:r>
            <a:r>
              <a:rPr lang="it-IT"/>
              <a:t> are </a:t>
            </a:r>
            <a:r>
              <a:rPr lang="it-IT" err="1"/>
              <a:t>you</a:t>
            </a:r>
            <a:r>
              <a:rPr lang="it-IT"/>
              <a:t> </a:t>
            </a:r>
            <a:r>
              <a:rPr lang="it-IT" err="1"/>
              <a:t>today</a:t>
            </a:r>
            <a:r>
              <a:rPr lang="it-IT"/>
              <a:t>?</a:t>
            </a:r>
          </a:p>
          <a:p>
            <a:pPr lvl="0"/>
            <a:r>
              <a:rPr lang="it-IT"/>
              <a:t>DD/MM/YYYY</a:t>
            </a:r>
          </a:p>
        </p:txBody>
      </p: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940F2778-1FE5-D34E-80F7-C773ADB30E33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227" name="Picture 226" descr="at.png">
              <a:extLst>
                <a:ext uri="{FF2B5EF4-FFF2-40B4-BE49-F238E27FC236}">
                  <a16:creationId xmlns:a16="http://schemas.microsoft.com/office/drawing/2014/main" id="{0782DE12-C6EE-434E-90D9-E1C5EC8C55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8" name="Picture 227" descr="be.png">
              <a:extLst>
                <a:ext uri="{FF2B5EF4-FFF2-40B4-BE49-F238E27FC236}">
                  <a16:creationId xmlns:a16="http://schemas.microsoft.com/office/drawing/2014/main" id="{90260B22-95C9-2447-AF2E-C1C944115F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9" name="Picture 228" descr="ch.png">
              <a:extLst>
                <a:ext uri="{FF2B5EF4-FFF2-40B4-BE49-F238E27FC236}">
                  <a16:creationId xmlns:a16="http://schemas.microsoft.com/office/drawing/2014/main" id="{B97E9132-FEB3-F642-B1BD-A28CEC82E1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0" name="Picture 229" descr="cz.png">
              <a:extLst>
                <a:ext uri="{FF2B5EF4-FFF2-40B4-BE49-F238E27FC236}">
                  <a16:creationId xmlns:a16="http://schemas.microsoft.com/office/drawing/2014/main" id="{EBD123B3-1770-8F46-B8EC-72FDEAFC19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1" name="Picture 230" descr="de.png">
              <a:extLst>
                <a:ext uri="{FF2B5EF4-FFF2-40B4-BE49-F238E27FC236}">
                  <a16:creationId xmlns:a16="http://schemas.microsoft.com/office/drawing/2014/main" id="{449E0366-D8F2-4045-B18E-09C7244296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2" name="Picture 231" descr="dk.png">
              <a:extLst>
                <a:ext uri="{FF2B5EF4-FFF2-40B4-BE49-F238E27FC236}">
                  <a16:creationId xmlns:a16="http://schemas.microsoft.com/office/drawing/2014/main" id="{D97E699A-5D09-1A4C-97E0-2EB6B23636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3" name="Picture 232" descr="ee.png">
              <a:extLst>
                <a:ext uri="{FF2B5EF4-FFF2-40B4-BE49-F238E27FC236}">
                  <a16:creationId xmlns:a16="http://schemas.microsoft.com/office/drawing/2014/main" id="{CCF89CE8-38D0-764B-A493-509E21976E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4" name="Picture 233" descr="es.png">
              <a:extLst>
                <a:ext uri="{FF2B5EF4-FFF2-40B4-BE49-F238E27FC236}">
                  <a16:creationId xmlns:a16="http://schemas.microsoft.com/office/drawing/2014/main" id="{9288FBD7-9EB9-444E-861A-107A893AAD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5" name="Picture 234" descr="fi.png">
              <a:extLst>
                <a:ext uri="{FF2B5EF4-FFF2-40B4-BE49-F238E27FC236}">
                  <a16:creationId xmlns:a16="http://schemas.microsoft.com/office/drawing/2014/main" id="{81EA92E9-B202-7A41-BAEB-E31ABF6AA2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6" name="Picture 235" descr="fr.png">
              <a:extLst>
                <a:ext uri="{FF2B5EF4-FFF2-40B4-BE49-F238E27FC236}">
                  <a16:creationId xmlns:a16="http://schemas.microsoft.com/office/drawing/2014/main" id="{5052FB0D-6FB0-4943-ABB4-34A3100E21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7" name="Picture 236" descr="gr.png">
              <a:extLst>
                <a:ext uri="{FF2B5EF4-FFF2-40B4-BE49-F238E27FC236}">
                  <a16:creationId xmlns:a16="http://schemas.microsoft.com/office/drawing/2014/main" id="{8540C873-004D-4A48-8EAA-35526D5B5C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8" name="Picture 237" descr="hu.png">
              <a:extLst>
                <a:ext uri="{FF2B5EF4-FFF2-40B4-BE49-F238E27FC236}">
                  <a16:creationId xmlns:a16="http://schemas.microsoft.com/office/drawing/2014/main" id="{A7C24DEA-EF78-CE46-9989-1BC3704284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9" name="Picture 238" descr="ie.png">
              <a:extLst>
                <a:ext uri="{FF2B5EF4-FFF2-40B4-BE49-F238E27FC236}">
                  <a16:creationId xmlns:a16="http://schemas.microsoft.com/office/drawing/2014/main" id="{5E6A3DE5-DAB3-1344-81F8-E6A35D0CB1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0" name="Picture 239" descr="it.png">
              <a:extLst>
                <a:ext uri="{FF2B5EF4-FFF2-40B4-BE49-F238E27FC236}">
                  <a16:creationId xmlns:a16="http://schemas.microsoft.com/office/drawing/2014/main" id="{587E1FDC-549B-4740-86B1-BFD243F159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1" name="Picture 240" descr="lu.png">
              <a:extLst>
                <a:ext uri="{FF2B5EF4-FFF2-40B4-BE49-F238E27FC236}">
                  <a16:creationId xmlns:a16="http://schemas.microsoft.com/office/drawing/2014/main" id="{4AF49776-011B-3647-9F27-497FEFA10B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2" name="Picture 241" descr="nl.png">
              <a:extLst>
                <a:ext uri="{FF2B5EF4-FFF2-40B4-BE49-F238E27FC236}">
                  <a16:creationId xmlns:a16="http://schemas.microsoft.com/office/drawing/2014/main" id="{B68ECBED-D67B-EF44-AE83-BDFF85F01C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3" name="Picture 242" descr="no.png">
              <a:extLst>
                <a:ext uri="{FF2B5EF4-FFF2-40B4-BE49-F238E27FC236}">
                  <a16:creationId xmlns:a16="http://schemas.microsoft.com/office/drawing/2014/main" id="{BEAA7BE3-8A72-DE40-8A13-44F0905A67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4" name="Picture 243" descr="pl.png">
              <a:extLst>
                <a:ext uri="{FF2B5EF4-FFF2-40B4-BE49-F238E27FC236}">
                  <a16:creationId xmlns:a16="http://schemas.microsoft.com/office/drawing/2014/main" id="{0AD41159-3018-D040-A2E0-E8C9C0BB46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5" name="Picture 244" descr="pt.png">
              <a:extLst>
                <a:ext uri="{FF2B5EF4-FFF2-40B4-BE49-F238E27FC236}">
                  <a16:creationId xmlns:a16="http://schemas.microsoft.com/office/drawing/2014/main" id="{754E9B6D-F126-E941-94A1-7FAFB3463C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6" name="Picture 245" descr="ro.png">
              <a:extLst>
                <a:ext uri="{FF2B5EF4-FFF2-40B4-BE49-F238E27FC236}">
                  <a16:creationId xmlns:a16="http://schemas.microsoft.com/office/drawing/2014/main" id="{AD998A58-03C2-2646-BB0C-DB3727357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7" name="Picture 246" descr="se.png">
              <a:extLst>
                <a:ext uri="{FF2B5EF4-FFF2-40B4-BE49-F238E27FC236}">
                  <a16:creationId xmlns:a16="http://schemas.microsoft.com/office/drawing/2014/main" id="{82A62F2F-2DD5-E745-BEEC-CDB437D645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8" name="Picture 247" descr="uk.png">
              <a:extLst>
                <a:ext uri="{FF2B5EF4-FFF2-40B4-BE49-F238E27FC236}">
                  <a16:creationId xmlns:a16="http://schemas.microsoft.com/office/drawing/2014/main" id="{D6EF3427-1B5F-1347-B426-4EFEA794AD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9" name="Picture 248" descr="ca.png">
              <a:extLst>
                <a:ext uri="{FF2B5EF4-FFF2-40B4-BE49-F238E27FC236}">
                  <a16:creationId xmlns:a16="http://schemas.microsoft.com/office/drawing/2014/main" id="{D7F90C8A-D10B-044E-8195-40B0717070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0" name="Picture 249">
              <a:extLst>
                <a:ext uri="{FF2B5EF4-FFF2-40B4-BE49-F238E27FC236}">
                  <a16:creationId xmlns:a16="http://schemas.microsoft.com/office/drawing/2014/main" id="{7D21BEA8-CA42-1A4C-A89C-90068EE71E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251" name="Picture 250" descr="si.png">
              <a:extLst>
                <a:ext uri="{FF2B5EF4-FFF2-40B4-BE49-F238E27FC236}">
                  <a16:creationId xmlns:a16="http://schemas.microsoft.com/office/drawing/2014/main" id="{4226F33F-882D-214F-9C1B-4C7AABF7A0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01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0.64283 -1.14352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35" y="-5717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97" grpId="0"/>
      <p:bldP spid="199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DE2B681B-3E4B-354E-896C-9E7F61EBC6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5" b="79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068F92FD-2519-D543-9089-A37EB34C04EF}"/>
              </a:ext>
            </a:extLst>
          </p:cNvPr>
          <p:cNvSpPr/>
          <p:nvPr userDrawn="1"/>
        </p:nvSpPr>
        <p:spPr>
          <a:xfrm>
            <a:off x="0" y="0"/>
            <a:ext cx="12198565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lt1">
                  <a:alpha val="60000"/>
                </a:schemeClr>
              </a:solidFill>
            </a:endParaRPr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"/>
          <p:cNvSpPr>
            <a:spLocks noGrp="1" noChangeArrowheads="1"/>
          </p:cNvSpPr>
          <p:nvPr userDrawn="1"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B7472B44-2D02-5949-9E0B-52A429F67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8004"/>
            <a:ext cx="11763662" cy="552915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4A42A45F-67BE-BD4F-B645-969DFC4907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2563F12-2F5E-7046-9F9E-42765CF699C5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49" name="Picture 148" descr="at.png">
              <a:extLst>
                <a:ext uri="{FF2B5EF4-FFF2-40B4-BE49-F238E27FC236}">
                  <a16:creationId xmlns:a16="http://schemas.microsoft.com/office/drawing/2014/main" id="{475AACDA-4091-D443-9A82-0DF8225BAA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0" name="Picture 149" descr="be.png">
              <a:extLst>
                <a:ext uri="{FF2B5EF4-FFF2-40B4-BE49-F238E27FC236}">
                  <a16:creationId xmlns:a16="http://schemas.microsoft.com/office/drawing/2014/main" id="{58CE1AFE-ECF0-A841-A895-7868DC303A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1" name="Picture 150" descr="ch.png">
              <a:extLst>
                <a:ext uri="{FF2B5EF4-FFF2-40B4-BE49-F238E27FC236}">
                  <a16:creationId xmlns:a16="http://schemas.microsoft.com/office/drawing/2014/main" id="{9348ECEC-29BE-4147-B5FD-462172ABBC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2" name="Picture 151" descr="cz.png">
              <a:extLst>
                <a:ext uri="{FF2B5EF4-FFF2-40B4-BE49-F238E27FC236}">
                  <a16:creationId xmlns:a16="http://schemas.microsoft.com/office/drawing/2014/main" id="{D93E9695-3D3E-1249-A585-F64D8892F9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3" name="Picture 152" descr="de.png">
              <a:extLst>
                <a:ext uri="{FF2B5EF4-FFF2-40B4-BE49-F238E27FC236}">
                  <a16:creationId xmlns:a16="http://schemas.microsoft.com/office/drawing/2014/main" id="{3E5D57C8-0FE0-8A43-A249-8647C91772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4" name="Picture 153" descr="dk.png">
              <a:extLst>
                <a:ext uri="{FF2B5EF4-FFF2-40B4-BE49-F238E27FC236}">
                  <a16:creationId xmlns:a16="http://schemas.microsoft.com/office/drawing/2014/main" id="{56857FC1-B762-6241-8CCA-ACB09F9E95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5" name="Picture 154" descr="ee.png">
              <a:extLst>
                <a:ext uri="{FF2B5EF4-FFF2-40B4-BE49-F238E27FC236}">
                  <a16:creationId xmlns:a16="http://schemas.microsoft.com/office/drawing/2014/main" id="{BE492091-9C8B-6F4A-9690-51F20A6B19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6" name="Picture 155" descr="es.png">
              <a:extLst>
                <a:ext uri="{FF2B5EF4-FFF2-40B4-BE49-F238E27FC236}">
                  <a16:creationId xmlns:a16="http://schemas.microsoft.com/office/drawing/2014/main" id="{C746A653-55D1-FE43-9E17-DD7C2F67A8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7" name="Picture 156" descr="fi.png">
              <a:extLst>
                <a:ext uri="{FF2B5EF4-FFF2-40B4-BE49-F238E27FC236}">
                  <a16:creationId xmlns:a16="http://schemas.microsoft.com/office/drawing/2014/main" id="{775E2C40-17A6-5147-BEB3-C9C24532C1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8" name="Picture 157" descr="fr.png">
              <a:extLst>
                <a:ext uri="{FF2B5EF4-FFF2-40B4-BE49-F238E27FC236}">
                  <a16:creationId xmlns:a16="http://schemas.microsoft.com/office/drawing/2014/main" id="{06D513E6-02CE-4542-80F8-CCC6EA6764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9" name="Picture 158" descr="gr.png">
              <a:extLst>
                <a:ext uri="{FF2B5EF4-FFF2-40B4-BE49-F238E27FC236}">
                  <a16:creationId xmlns:a16="http://schemas.microsoft.com/office/drawing/2014/main" id="{1B4168F1-7DAA-0548-A29A-7B7A400F1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0" name="Picture 159" descr="hu.png">
              <a:extLst>
                <a:ext uri="{FF2B5EF4-FFF2-40B4-BE49-F238E27FC236}">
                  <a16:creationId xmlns:a16="http://schemas.microsoft.com/office/drawing/2014/main" id="{8B89855D-A305-7748-A5BE-23F0EB1726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1" name="Picture 160" descr="ie.png">
              <a:extLst>
                <a:ext uri="{FF2B5EF4-FFF2-40B4-BE49-F238E27FC236}">
                  <a16:creationId xmlns:a16="http://schemas.microsoft.com/office/drawing/2014/main" id="{AA1C0F09-E655-A44D-AD5C-3D015AFF31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2" name="Picture 161" descr="it.png">
              <a:extLst>
                <a:ext uri="{FF2B5EF4-FFF2-40B4-BE49-F238E27FC236}">
                  <a16:creationId xmlns:a16="http://schemas.microsoft.com/office/drawing/2014/main" id="{CD561B0B-2BE7-4C4B-A014-A3F86A0691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3" name="Picture 162" descr="lu.png">
              <a:extLst>
                <a:ext uri="{FF2B5EF4-FFF2-40B4-BE49-F238E27FC236}">
                  <a16:creationId xmlns:a16="http://schemas.microsoft.com/office/drawing/2014/main" id="{B2B648C7-EC4B-0B43-87E7-380841C807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4" name="Picture 163" descr="nl.png">
              <a:extLst>
                <a:ext uri="{FF2B5EF4-FFF2-40B4-BE49-F238E27FC236}">
                  <a16:creationId xmlns:a16="http://schemas.microsoft.com/office/drawing/2014/main" id="{A85CB5B5-C2D9-3943-A9C3-5115E3E715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5" name="Picture 164" descr="no.png">
              <a:extLst>
                <a:ext uri="{FF2B5EF4-FFF2-40B4-BE49-F238E27FC236}">
                  <a16:creationId xmlns:a16="http://schemas.microsoft.com/office/drawing/2014/main" id="{E1EC717A-4D43-7443-B3F8-308E6DF8AA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6" name="Picture 165" descr="pl.png">
              <a:extLst>
                <a:ext uri="{FF2B5EF4-FFF2-40B4-BE49-F238E27FC236}">
                  <a16:creationId xmlns:a16="http://schemas.microsoft.com/office/drawing/2014/main" id="{99D2D7FA-45A9-AF42-AB26-7191B27FAD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7" name="Picture 166" descr="pt.png">
              <a:extLst>
                <a:ext uri="{FF2B5EF4-FFF2-40B4-BE49-F238E27FC236}">
                  <a16:creationId xmlns:a16="http://schemas.microsoft.com/office/drawing/2014/main" id="{D38C14A7-8727-2743-B27E-700DEBA53A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8" name="Picture 167" descr="ro.png">
              <a:extLst>
                <a:ext uri="{FF2B5EF4-FFF2-40B4-BE49-F238E27FC236}">
                  <a16:creationId xmlns:a16="http://schemas.microsoft.com/office/drawing/2014/main" id="{7AD4FD9D-0779-D841-8AB9-C824BCE658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9" name="Picture 168" descr="se.png">
              <a:extLst>
                <a:ext uri="{FF2B5EF4-FFF2-40B4-BE49-F238E27FC236}">
                  <a16:creationId xmlns:a16="http://schemas.microsoft.com/office/drawing/2014/main" id="{BAD9684F-C9D4-A54B-BAB0-B9693E395D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0" name="Picture 169" descr="uk.png">
              <a:extLst>
                <a:ext uri="{FF2B5EF4-FFF2-40B4-BE49-F238E27FC236}">
                  <a16:creationId xmlns:a16="http://schemas.microsoft.com/office/drawing/2014/main" id="{9159BC15-0B9C-5D4D-93EE-68BA40B592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ca.png">
              <a:extLst>
                <a:ext uri="{FF2B5EF4-FFF2-40B4-BE49-F238E27FC236}">
                  <a16:creationId xmlns:a16="http://schemas.microsoft.com/office/drawing/2014/main" id="{862DD1FB-7B84-A746-8020-BD5E994D49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>
              <a:extLst>
                <a:ext uri="{FF2B5EF4-FFF2-40B4-BE49-F238E27FC236}">
                  <a16:creationId xmlns:a16="http://schemas.microsoft.com/office/drawing/2014/main" id="{07CB715E-0C93-924E-87D2-11A0D9EF47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79" name="Picture 178" descr="si.png">
              <a:extLst>
                <a:ext uri="{FF2B5EF4-FFF2-40B4-BE49-F238E27FC236}">
                  <a16:creationId xmlns:a16="http://schemas.microsoft.com/office/drawing/2014/main" id="{577A9278-19F0-404F-A20C-94A8A01A37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7280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4BB0771-C5FD-364D-BD90-42231504E0FB}"/>
              </a:ext>
            </a:extLst>
          </p:cNvPr>
          <p:cNvSpPr/>
          <p:nvPr userDrawn="1"/>
        </p:nvSpPr>
        <p:spPr>
          <a:xfrm>
            <a:off x="0" y="-1"/>
            <a:ext cx="12192000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B2630FB4-0043-964B-A87A-FFCB3139DED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4D97AA66-51B6-E346-86AC-0DB59D502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2192"/>
            <a:ext cx="11763662" cy="554077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00866D1-4C96-604E-ADA1-E8D39C7D00C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008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66570320-3196-EF45-AA70-55A3A8412E23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335E6F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BE56DB9E-ADEC-C041-9F85-12B8B19C0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2192"/>
            <a:ext cx="11763662" cy="554077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5E5E0F-3BDB-C24D-BC1B-B04099CF0BBD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869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0CDF259-CCFE-B84C-939A-68017F83E81D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8688588E-F9A8-2845-885D-3F95E59BBB1E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335E6F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1734A63-3455-1741-9D19-40E5D75E70BD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665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8261" y="1673225"/>
            <a:ext cx="578884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296" y="1673225"/>
            <a:ext cx="5776365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DD319A-FF79-A641-BC47-9B3E6F0EDF0D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942C04B5-56FD-9D4A-846B-7FFFA4F531B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335E6F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4CC20C-FA37-8D4F-94B7-181CC04E7FCD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700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1"/>
            <a:ext cx="12198565" cy="6858001"/>
          </a:xfrm>
          <a:prstGeom prst="rect">
            <a:avLst/>
          </a:prstGeom>
          <a:solidFill>
            <a:srgbClr val="E8E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le 65">
            <a:extLst>
              <a:ext uri="{FF2B5EF4-FFF2-40B4-BE49-F238E27FC236}">
                <a16:creationId xmlns:a16="http://schemas.microsoft.com/office/drawing/2014/main" id="{11EA4C8F-2980-BA42-A0C5-73DB6226884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03249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C4249AF-5670-6848-BE35-97DB631D9E14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92">
            <a:extLst>
              <a:ext uri="{FF2B5EF4-FFF2-40B4-BE49-F238E27FC236}">
                <a16:creationId xmlns:a16="http://schemas.microsoft.com/office/drawing/2014/main" id="{8A16F217-5F4A-7849-B028-25F68FF3C3EE}"/>
              </a:ext>
            </a:extLst>
          </p:cNvPr>
          <p:cNvPicPr>
            <a:picLocks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sp>
        <p:nvSpPr>
          <p:cNvPr id="96" name="Rectangle 2">
            <a:extLst>
              <a:ext uri="{FF2B5EF4-FFF2-40B4-BE49-F238E27FC236}">
                <a16:creationId xmlns:a16="http://schemas.microsoft.com/office/drawing/2014/main" id="{DC2EA9F7-4A93-834E-BDBE-B1596413FE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192"/>
            <a:ext cx="11763662" cy="554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3A2B91D-4220-C944-86E2-09625B90B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8BEE7856-D1C9-3D40-B926-05E7FC176CD3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A8579B85-65CE-404D-8812-24EA4EE858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A61DBCF8-EA0A-4B42-B6E4-9FE9DD55E9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1D677091-4E3D-9A43-B4F5-AC43053B40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02862F3D-0B94-2540-A399-EC654735AA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3E32A314-95D2-6B47-AB5D-49351C0E9B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B5AAFE02-64DC-0A48-8F85-6CB587C769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DD7A9557-674B-9B44-AE98-2B49C703E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8E30E2E9-8915-1048-85F6-D57C0BA3B7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34235106-1ABF-D943-B06B-737139F1EE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931CF9B3-336D-594C-BDAA-2A97F8540C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28E39E5B-91B6-534F-9E53-0E1B3A1A2C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9731560F-49BE-E444-B371-6A25FD9907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940E4797-14DA-5D4A-986E-EC5028709B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ED2FC8D7-B023-3A41-B2B2-53B2D99D40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7DA940AD-E6CA-7144-A181-414F25A176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00F90B60-A958-F644-96CF-D1F5EA2AEC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ED83D9A7-054A-BD4C-B996-D30DCC56CC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672465D0-A345-6F41-8C48-96A8322108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70AFCA19-33D2-AD47-9D99-F9E3EC0829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1C2F56C7-D92E-634D-BFD2-0E6950C665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333DAEAA-FBFF-6F48-8FBA-725F4387C7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48F4948C-40D8-2545-8B43-5A392A66D5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DB4E8921-07E7-F743-9407-D19031517E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C3D36904-8D6B-D64D-8C63-2155F0D750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CEC6CDCB-45AB-4840-96B1-AC0E5D4A5E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66986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76C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le 65">
            <a:extLst>
              <a:ext uri="{FF2B5EF4-FFF2-40B4-BE49-F238E27FC236}">
                <a16:creationId xmlns:a16="http://schemas.microsoft.com/office/drawing/2014/main" id="{11EA4C8F-2980-BA42-A0C5-73DB6226884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03249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C4249AF-5670-6848-BE35-97DB631D9E14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92">
            <a:extLst>
              <a:ext uri="{FF2B5EF4-FFF2-40B4-BE49-F238E27FC236}">
                <a16:creationId xmlns:a16="http://schemas.microsoft.com/office/drawing/2014/main" id="{8A16F217-5F4A-7849-B028-25F68FF3C3EE}"/>
              </a:ext>
            </a:extLst>
          </p:cNvPr>
          <p:cNvPicPr>
            <a:picLocks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sp>
        <p:nvSpPr>
          <p:cNvPr id="37" name="Rectangle 2">
            <a:extLst>
              <a:ext uri="{FF2B5EF4-FFF2-40B4-BE49-F238E27FC236}">
                <a16:creationId xmlns:a16="http://schemas.microsoft.com/office/drawing/2014/main" id="{8297D345-0D41-B341-ACC9-1539BA9D28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192"/>
            <a:ext cx="11763662" cy="554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6762"/>
                </a:solidFill>
              </a:defRPr>
            </a:lvl1pPr>
            <a:lvl2pPr>
              <a:defRPr>
                <a:solidFill>
                  <a:srgbClr val="006762"/>
                </a:solidFill>
              </a:defRPr>
            </a:lvl2pPr>
            <a:lvl3pPr>
              <a:defRPr>
                <a:solidFill>
                  <a:srgbClr val="006762"/>
                </a:solidFill>
              </a:defRPr>
            </a:lvl3pPr>
            <a:lvl4pPr>
              <a:defRPr>
                <a:solidFill>
                  <a:srgbClr val="006762"/>
                </a:solidFill>
              </a:defRPr>
            </a:lvl4pPr>
            <a:lvl5pPr>
              <a:defRPr>
                <a:solidFill>
                  <a:srgbClr val="006762"/>
                </a:solidFill>
              </a:defRPr>
            </a:lvl5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F492216-00B3-1F4C-9F96-3F8E03960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3D020A4-AAA0-0E46-8F82-4F2F25AF60DC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D130AEE6-5840-104D-9047-85BB639F5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67D599FE-2A89-2D4B-85E5-C1902A9C58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F5F5947A-E089-B54E-845E-2839B7AA05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BE6E3F54-F5B2-804F-BEED-3A9423631C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47CDF1C8-EB83-7747-A49C-0D3CCBCA36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AD9A9826-4297-2547-98A0-7479256518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180BC5C9-0521-8246-AD9C-19D3EB5371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E2D91EA2-D86E-3943-8BAF-6BB32599DB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2246BBDB-BE64-F24E-B788-3D0D595595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0EF2EED0-D4A2-3C4F-ADD8-F7E494A5E6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631BCB96-F6B7-C94C-B9FD-6C1937EF17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777C5190-BB3A-934E-8810-42BBEBF286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46E7BF2A-431D-F247-BA27-83E4763E50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E9A4D1CC-A386-8A41-8139-B1A56CE6C4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163FDCDA-22EA-E447-B6C1-24931EDB82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34B15F5F-4F30-164F-9DA4-F87EFD1BB9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E13EF0D0-C5B6-1144-BC99-EAFF7B0ED7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4EFF61DF-389D-CA49-A287-4DA0F96714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DDEC7C23-469A-A74C-A65A-CD5371BD1C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4DCA47C7-9277-3042-9FEC-23CE95F432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B84F60E3-93CA-0E4E-BCC7-90F0BA9F2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6B55D2B5-4EA6-E44E-9079-A848111317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8869034D-65D2-AD46-8241-0FE09662FE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B7F1F394-4E22-234D-BFFC-2500B90F1D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126072B3-E16B-954C-937B-B44A7640B6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765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F1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le 65">
            <a:extLst>
              <a:ext uri="{FF2B5EF4-FFF2-40B4-BE49-F238E27FC236}">
                <a16:creationId xmlns:a16="http://schemas.microsoft.com/office/drawing/2014/main" id="{11EA4C8F-2980-BA42-A0C5-73DB6226884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03249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C4249AF-5670-6848-BE35-97DB631D9E14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92">
            <a:extLst>
              <a:ext uri="{FF2B5EF4-FFF2-40B4-BE49-F238E27FC236}">
                <a16:creationId xmlns:a16="http://schemas.microsoft.com/office/drawing/2014/main" id="{8A16F217-5F4A-7849-B028-25F68FF3C3EE}"/>
              </a:ext>
            </a:extLst>
          </p:cNvPr>
          <p:cNvPicPr>
            <a:picLocks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sp>
        <p:nvSpPr>
          <p:cNvPr id="37" name="Rectangle 2">
            <a:extLst>
              <a:ext uri="{FF2B5EF4-FFF2-40B4-BE49-F238E27FC236}">
                <a16:creationId xmlns:a16="http://schemas.microsoft.com/office/drawing/2014/main" id="{7C7E23D6-E0C4-8E49-95DA-B39889496A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192"/>
            <a:ext cx="11763662" cy="553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960136"/>
                </a:solidFill>
              </a:defRPr>
            </a:lvl1pPr>
            <a:lvl2pPr>
              <a:defRPr>
                <a:solidFill>
                  <a:srgbClr val="960136"/>
                </a:solidFill>
              </a:defRPr>
            </a:lvl2pPr>
            <a:lvl3pPr>
              <a:defRPr>
                <a:solidFill>
                  <a:srgbClr val="960136"/>
                </a:solidFill>
              </a:defRPr>
            </a:lvl3pPr>
            <a:lvl4pPr>
              <a:defRPr>
                <a:solidFill>
                  <a:srgbClr val="960136"/>
                </a:solidFill>
              </a:defRPr>
            </a:lvl4pPr>
            <a:lvl5pPr>
              <a:defRPr>
                <a:solidFill>
                  <a:srgbClr val="960136"/>
                </a:solidFill>
              </a:defRPr>
            </a:lvl5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1C63FD4-AD07-8649-989B-4DD73B7CC6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80396658-B41A-1946-85D2-0F00F5FA22FD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720BD8E4-F716-EA44-A5CC-68F26A21B8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5FBF2792-8936-514E-A34C-CD0E32BDB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51D8D44D-58CE-8547-B185-112FEC9DCE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CD3A4948-12A6-1243-9CA1-BD76412B8B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887E7DF7-5357-CF48-9661-914BE99B6E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AFDE70BA-D391-5D42-BF32-596AA29963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C7E7833A-B7A4-D94E-925D-A4EC128D3D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8EBE03A8-C013-E647-935C-AC64F12639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F125B9CF-2C16-6942-891D-A8CC10E0F9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F2A20A64-308A-EB4C-9845-6FE6BEB978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E583F5F7-8340-D246-A36D-4F0869CB3D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79D1FFE5-9A30-BD45-9858-E0F6A68F77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E5D86026-37BC-3B49-A4C7-893A3A6CDC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F285C1D7-C1C8-7A4E-8AD5-27645B22DD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E0DE7280-4F41-2E40-BB72-2159CFBAFC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F13394C0-EE0E-F046-8C5A-CC0FD07D49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82EFA060-C6F0-6A42-83E1-BB270C065A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E91D17B7-F659-DA44-842A-DCAA581741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35A48409-25CA-1F43-B477-653A5C6247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5FA122F0-D77E-1D44-BA5F-193570B8D6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E6996F27-12EC-DA40-9F73-BDE04644E1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179400F8-F836-6C40-B8E4-DF91C85587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D9A5A338-FF0C-D444-94D7-016BB8EE1D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C9BF21B3-557E-A149-99E9-907F1499E1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AA566A66-59A6-CA43-8EB8-A20FC63EA4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88185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FFC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le 65">
            <a:extLst>
              <a:ext uri="{FF2B5EF4-FFF2-40B4-BE49-F238E27FC236}">
                <a16:creationId xmlns:a16="http://schemas.microsoft.com/office/drawing/2014/main" id="{11EA4C8F-2980-BA42-A0C5-73DB6226884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03249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C4249AF-5670-6848-BE35-97DB631D9E14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92">
            <a:extLst>
              <a:ext uri="{FF2B5EF4-FFF2-40B4-BE49-F238E27FC236}">
                <a16:creationId xmlns:a16="http://schemas.microsoft.com/office/drawing/2014/main" id="{8A16F217-5F4A-7849-B028-25F68FF3C3EE}"/>
              </a:ext>
            </a:extLst>
          </p:cNvPr>
          <p:cNvPicPr>
            <a:picLocks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sp>
        <p:nvSpPr>
          <p:cNvPr id="37" name="Rectangle 2">
            <a:extLst>
              <a:ext uri="{FF2B5EF4-FFF2-40B4-BE49-F238E27FC236}">
                <a16:creationId xmlns:a16="http://schemas.microsoft.com/office/drawing/2014/main" id="{48B109FA-866B-484E-AAC9-AA7877D61F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192"/>
            <a:ext cx="11763662" cy="553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A75534"/>
                </a:solidFill>
              </a:defRPr>
            </a:lvl1pPr>
            <a:lvl2pPr>
              <a:defRPr>
                <a:solidFill>
                  <a:srgbClr val="A75534"/>
                </a:solidFill>
              </a:defRPr>
            </a:lvl2pPr>
            <a:lvl3pPr>
              <a:defRPr>
                <a:solidFill>
                  <a:srgbClr val="A75534"/>
                </a:solidFill>
              </a:defRPr>
            </a:lvl3pPr>
            <a:lvl4pPr>
              <a:defRPr>
                <a:solidFill>
                  <a:srgbClr val="A75534"/>
                </a:solidFill>
              </a:defRPr>
            </a:lvl4pPr>
            <a:lvl5pPr>
              <a:defRPr>
                <a:solidFill>
                  <a:srgbClr val="A75534"/>
                </a:solidFill>
              </a:defRPr>
            </a:lvl5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C86A017-B445-7941-BBD0-4A2EEB9C24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B4ACA101-DA26-3048-A82E-1C555FFF5F83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B2A10C12-50B9-B741-BA96-16E5AA77F8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1C2A7AD6-4378-5B47-BAF8-4618C4664C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8D7ED800-E907-6A40-A50C-775476FE74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868CE000-8191-7C45-9AB4-9AE1D1ABF7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F14DB987-66B8-6A48-84C7-2A43E8C6C8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6D78CE89-1538-E145-9E56-0EC9FBB92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50914015-32E3-7641-8F3A-85B1AA1F52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A5C18262-4B2C-A649-A3F5-8B3FD0998A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76AE6B7E-385B-5249-A522-49AE9218A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1DC8AE1B-0858-2047-90D9-8C5B02143C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62E6C932-9BEC-E34A-843A-F798D5C614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6F7888AA-E83F-164E-A311-A2AEEBC0E7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D01E1C22-5424-FB45-BACB-330FB6FDAD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8AC9E924-C3B0-0E43-8AAC-0C72D32668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3BF387A1-84D1-E940-9D89-C7A3B364E2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0F4BA622-717F-2C40-BDEA-1096CF4C2A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6F50523A-85A5-5F40-948F-A68A3431F4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06E9CC06-6372-D94D-8E94-B9F9CBF820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BECF7359-BD97-DB47-9736-28305EB8DB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0C061DEF-9E22-B545-9EAA-9AA03F06C0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8B10722B-B282-7B4B-BEE8-6799F22CAE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FAEEC269-4A9C-544B-AFB8-5015CEF013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7B1C3952-0FE2-214B-8286-378A19FD3D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45708676-A3D0-EF4F-81F9-5A47BE53FF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F123CE14-0AEF-1C44-BE5D-CEE8CAF2FB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4597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6DC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le 65">
            <a:extLst>
              <a:ext uri="{FF2B5EF4-FFF2-40B4-BE49-F238E27FC236}">
                <a16:creationId xmlns:a16="http://schemas.microsoft.com/office/drawing/2014/main" id="{11EA4C8F-2980-BA42-A0C5-73DB6226884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03249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C4249AF-5670-6848-BE35-97DB631D9E14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92">
            <a:extLst>
              <a:ext uri="{FF2B5EF4-FFF2-40B4-BE49-F238E27FC236}">
                <a16:creationId xmlns:a16="http://schemas.microsoft.com/office/drawing/2014/main" id="{8A16F217-5F4A-7849-B028-25F68FF3C3EE}"/>
              </a:ext>
            </a:extLst>
          </p:cNvPr>
          <p:cNvPicPr>
            <a:picLocks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sp>
        <p:nvSpPr>
          <p:cNvPr id="37" name="Rectangle 2">
            <a:extLst>
              <a:ext uri="{FF2B5EF4-FFF2-40B4-BE49-F238E27FC236}">
                <a16:creationId xmlns:a16="http://schemas.microsoft.com/office/drawing/2014/main" id="{AFE3D2EE-9466-FE40-B2A2-43D0EF22C1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192"/>
            <a:ext cx="11763662" cy="553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1E3378"/>
                </a:solidFill>
              </a:defRPr>
            </a:lvl1pPr>
            <a:lvl2pPr>
              <a:defRPr>
                <a:solidFill>
                  <a:srgbClr val="1E3378"/>
                </a:solidFill>
              </a:defRPr>
            </a:lvl2pPr>
            <a:lvl3pPr>
              <a:defRPr>
                <a:solidFill>
                  <a:srgbClr val="1E3378"/>
                </a:solidFill>
              </a:defRPr>
            </a:lvl3pPr>
            <a:lvl4pPr>
              <a:defRPr>
                <a:solidFill>
                  <a:srgbClr val="1E3378"/>
                </a:solidFill>
              </a:defRPr>
            </a:lvl4pPr>
            <a:lvl5pPr>
              <a:defRPr>
                <a:solidFill>
                  <a:srgbClr val="1E3378"/>
                </a:solidFill>
              </a:defRPr>
            </a:lvl5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F28F19B-7C3E-084C-9576-DD78AF4F52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3980DFC1-CC94-774D-A03F-D7294F65451E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F387236C-E9B8-4B41-9114-C28AC556C6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7A73F97E-1CA9-8243-AF17-77C07FFCB2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43CBBB78-4D8D-9F47-A112-79064DF79A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879E38E4-9B68-D047-B71C-D08E6B0645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DB7C0E25-B4F5-3649-9CE4-F70FAAD058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4FA38D3A-F40C-EE48-93FF-D6E2F862D9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7AEF6048-636D-3D4D-BC42-2153C86AE0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08E4114A-51C4-3F4B-B8F5-06425353BA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60E2AAD1-718A-2E47-8142-683770A658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1A6C2326-AE11-D54F-9107-6D8B6B80EE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8A833B57-F4D9-DF4F-8CC3-9601EAFE9A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5DCDD42C-E001-B843-A955-6587382EE3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C34F8BE9-9EAC-E843-AD17-A5B97D2071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DF49D2B4-AE08-6C48-A075-6181F92401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710509CE-7C9A-114F-AB3D-5F35D385C5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4195739E-A5BF-E34B-B8DB-CE3A2CBBB5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E1FCDB9A-3A1E-414B-8373-6F8F633BBF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A9888CA0-8E68-C54D-9A53-2CCD1B4A93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8A4CBC9F-52B5-2A48-A4F1-F355B8C9EE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A5640869-6CD1-2341-9EA2-66D5FC3067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CA310B31-1C72-0C42-AF3E-880234982C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D4AC8D70-9226-CC45-9106-DD83403133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3E5EFDBF-9533-6D43-A6A1-65C9CDDA8D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B9DC287E-D98B-3943-AF8E-9B224CE7C7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BD260898-5519-6B4F-B6B1-2DE6F95519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9429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5E6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 flipH="1">
            <a:off x="4686300" y="2011304"/>
            <a:ext cx="2819400" cy="2819034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4686298" y="4524206"/>
            <a:ext cx="2812781" cy="314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40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4686298" y="2041526"/>
            <a:ext cx="2819402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4686298" y="1740022"/>
            <a:ext cx="2819402" cy="261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10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110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85FD51B-FCED-4645-B034-140CE779462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86298" y="4406773"/>
            <a:ext cx="2819402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417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CCE86EE-FAF5-8242-9AAA-84B411A46D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068F92FD-2519-D543-9089-A37EB34C04EF}"/>
              </a:ext>
            </a:extLst>
          </p:cNvPr>
          <p:cNvSpPr/>
          <p:nvPr userDrawn="1"/>
        </p:nvSpPr>
        <p:spPr>
          <a:xfrm>
            <a:off x="0" y="0"/>
            <a:ext cx="12198565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lt1">
                  <a:alpha val="60000"/>
                </a:schemeClr>
              </a:solidFill>
            </a:endParaRPr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6">
            <a:extLst>
              <a:ext uri="{FF2B5EF4-FFF2-40B4-BE49-F238E27FC236}">
                <a16:creationId xmlns:a16="http://schemas.microsoft.com/office/drawing/2014/main" id="{888E3B14-3793-5D4B-93AB-F1D2640DCC2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B4A229B3-FF58-3440-B102-C3CCFC269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2192"/>
            <a:ext cx="11763662" cy="553496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D7E24DB6-78A7-4845-8831-1235460FBD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200" name="Group 199">
            <a:extLst>
              <a:ext uri="{FF2B5EF4-FFF2-40B4-BE49-F238E27FC236}">
                <a16:creationId xmlns:a16="http://schemas.microsoft.com/office/drawing/2014/main" id="{276D1F80-7654-0E47-8F32-B1E8C6340E74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201" name="Picture 200" descr="at.png">
              <a:extLst>
                <a:ext uri="{FF2B5EF4-FFF2-40B4-BE49-F238E27FC236}">
                  <a16:creationId xmlns:a16="http://schemas.microsoft.com/office/drawing/2014/main" id="{5E461615-D7E0-AE4E-9FA9-C43A9099CD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2" name="Picture 201" descr="be.png">
              <a:extLst>
                <a:ext uri="{FF2B5EF4-FFF2-40B4-BE49-F238E27FC236}">
                  <a16:creationId xmlns:a16="http://schemas.microsoft.com/office/drawing/2014/main" id="{0DAF65D3-4826-8A4B-97FA-344AFBA12B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3" name="Picture 202" descr="ch.png">
              <a:extLst>
                <a:ext uri="{FF2B5EF4-FFF2-40B4-BE49-F238E27FC236}">
                  <a16:creationId xmlns:a16="http://schemas.microsoft.com/office/drawing/2014/main" id="{8FBB5003-EEA5-A04B-8BA3-4D19A20367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4" name="Picture 203" descr="cz.png">
              <a:extLst>
                <a:ext uri="{FF2B5EF4-FFF2-40B4-BE49-F238E27FC236}">
                  <a16:creationId xmlns:a16="http://schemas.microsoft.com/office/drawing/2014/main" id="{BD9B7C97-04C1-0E45-9D1B-2CA73EE03D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5" name="Picture 204" descr="de.png">
              <a:extLst>
                <a:ext uri="{FF2B5EF4-FFF2-40B4-BE49-F238E27FC236}">
                  <a16:creationId xmlns:a16="http://schemas.microsoft.com/office/drawing/2014/main" id="{9F66DB14-8526-414A-96E9-9361C750EA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6" name="Picture 205" descr="dk.png">
              <a:extLst>
                <a:ext uri="{FF2B5EF4-FFF2-40B4-BE49-F238E27FC236}">
                  <a16:creationId xmlns:a16="http://schemas.microsoft.com/office/drawing/2014/main" id="{2E1AD40D-06D5-0942-AA71-43BA27B5C5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7" name="Picture 206" descr="ee.png">
              <a:extLst>
                <a:ext uri="{FF2B5EF4-FFF2-40B4-BE49-F238E27FC236}">
                  <a16:creationId xmlns:a16="http://schemas.microsoft.com/office/drawing/2014/main" id="{75D2729B-4306-3D4F-AA2D-367EA68EA9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8" name="Picture 207" descr="es.png">
              <a:extLst>
                <a:ext uri="{FF2B5EF4-FFF2-40B4-BE49-F238E27FC236}">
                  <a16:creationId xmlns:a16="http://schemas.microsoft.com/office/drawing/2014/main" id="{E1843977-92E8-DA4A-B3DB-93D08AE329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9" name="Picture 208" descr="fi.png">
              <a:extLst>
                <a:ext uri="{FF2B5EF4-FFF2-40B4-BE49-F238E27FC236}">
                  <a16:creationId xmlns:a16="http://schemas.microsoft.com/office/drawing/2014/main" id="{C2C0EE73-92F6-D841-83F1-E72ACFBEFF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0" name="Picture 209" descr="fr.png">
              <a:extLst>
                <a:ext uri="{FF2B5EF4-FFF2-40B4-BE49-F238E27FC236}">
                  <a16:creationId xmlns:a16="http://schemas.microsoft.com/office/drawing/2014/main" id="{BD2DB7D8-71F8-4C44-AE21-7AEE277D50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1" name="Picture 210" descr="gr.png">
              <a:extLst>
                <a:ext uri="{FF2B5EF4-FFF2-40B4-BE49-F238E27FC236}">
                  <a16:creationId xmlns:a16="http://schemas.microsoft.com/office/drawing/2014/main" id="{87F8565D-C719-CB48-89A8-94EA45640B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2" name="Picture 211" descr="hu.png">
              <a:extLst>
                <a:ext uri="{FF2B5EF4-FFF2-40B4-BE49-F238E27FC236}">
                  <a16:creationId xmlns:a16="http://schemas.microsoft.com/office/drawing/2014/main" id="{CE45FD53-B4E4-A041-A7FF-E886F1FD83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3" name="Picture 212" descr="ie.png">
              <a:extLst>
                <a:ext uri="{FF2B5EF4-FFF2-40B4-BE49-F238E27FC236}">
                  <a16:creationId xmlns:a16="http://schemas.microsoft.com/office/drawing/2014/main" id="{CBB6CC6A-E766-8B41-BD74-ABB12A6929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4" name="Picture 213" descr="it.png">
              <a:extLst>
                <a:ext uri="{FF2B5EF4-FFF2-40B4-BE49-F238E27FC236}">
                  <a16:creationId xmlns:a16="http://schemas.microsoft.com/office/drawing/2014/main" id="{E4E96C20-A8CB-674A-A1E8-10C9AF1636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5" name="Picture 214" descr="lu.png">
              <a:extLst>
                <a:ext uri="{FF2B5EF4-FFF2-40B4-BE49-F238E27FC236}">
                  <a16:creationId xmlns:a16="http://schemas.microsoft.com/office/drawing/2014/main" id="{92831380-A10D-884E-9BED-97F9BDEEBA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6" name="Picture 215" descr="nl.png">
              <a:extLst>
                <a:ext uri="{FF2B5EF4-FFF2-40B4-BE49-F238E27FC236}">
                  <a16:creationId xmlns:a16="http://schemas.microsoft.com/office/drawing/2014/main" id="{FCD38D3F-E9F0-D84D-A774-4970ED3EC4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7" name="Picture 216" descr="no.png">
              <a:extLst>
                <a:ext uri="{FF2B5EF4-FFF2-40B4-BE49-F238E27FC236}">
                  <a16:creationId xmlns:a16="http://schemas.microsoft.com/office/drawing/2014/main" id="{5BF59EF4-4008-2B41-BF02-E51C759F38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8" name="Picture 217" descr="pl.png">
              <a:extLst>
                <a:ext uri="{FF2B5EF4-FFF2-40B4-BE49-F238E27FC236}">
                  <a16:creationId xmlns:a16="http://schemas.microsoft.com/office/drawing/2014/main" id="{623FA197-1EC1-A44A-8E9A-AC99119A0D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9" name="Picture 218" descr="pt.png">
              <a:extLst>
                <a:ext uri="{FF2B5EF4-FFF2-40B4-BE49-F238E27FC236}">
                  <a16:creationId xmlns:a16="http://schemas.microsoft.com/office/drawing/2014/main" id="{1A72D0C1-2EC4-1645-949D-877949C011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0" name="Picture 219" descr="ro.png">
              <a:extLst>
                <a:ext uri="{FF2B5EF4-FFF2-40B4-BE49-F238E27FC236}">
                  <a16:creationId xmlns:a16="http://schemas.microsoft.com/office/drawing/2014/main" id="{6D6E7A0C-7415-3A40-83CF-F06468DE13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1" name="Picture 220" descr="se.png">
              <a:extLst>
                <a:ext uri="{FF2B5EF4-FFF2-40B4-BE49-F238E27FC236}">
                  <a16:creationId xmlns:a16="http://schemas.microsoft.com/office/drawing/2014/main" id="{AE061E90-4225-134F-89B1-811436143A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2" name="Picture 221" descr="uk.png">
              <a:extLst>
                <a:ext uri="{FF2B5EF4-FFF2-40B4-BE49-F238E27FC236}">
                  <a16:creationId xmlns:a16="http://schemas.microsoft.com/office/drawing/2014/main" id="{BEEF7B18-7E4B-0E49-8C10-CD484B9A75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3" name="Picture 222" descr="ca.png">
              <a:extLst>
                <a:ext uri="{FF2B5EF4-FFF2-40B4-BE49-F238E27FC236}">
                  <a16:creationId xmlns:a16="http://schemas.microsoft.com/office/drawing/2014/main" id="{E8751E0A-41E6-6D43-980E-BF830F9DB0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4" name="Picture 223">
              <a:extLst>
                <a:ext uri="{FF2B5EF4-FFF2-40B4-BE49-F238E27FC236}">
                  <a16:creationId xmlns:a16="http://schemas.microsoft.com/office/drawing/2014/main" id="{10BBD7D6-2EAA-2B40-ABBB-33405E2CFB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225" name="Picture 224" descr="si.png">
              <a:extLst>
                <a:ext uri="{FF2B5EF4-FFF2-40B4-BE49-F238E27FC236}">
                  <a16:creationId xmlns:a16="http://schemas.microsoft.com/office/drawing/2014/main" id="{E7981EC3-C022-5E4D-9082-1C236E0330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22750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A5E70-B245-8E4F-82BB-81B61D2B4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D5AB551-3A27-7E4B-A2F3-D5E9E79F24AD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58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E1A4AD3-76D1-0746-83B3-49CBFBCC3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3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">
            <a:extLst>
              <a:ext uri="{FF2B5EF4-FFF2-40B4-BE49-F238E27FC236}">
                <a16:creationId xmlns:a16="http://schemas.microsoft.com/office/drawing/2014/main" id="{1287EEBF-0EDA-9340-A30E-4FA560184038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A03961FB-0416-4444-90C7-335CE570E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2192"/>
            <a:ext cx="11763662" cy="553496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2DB9BC1-7E39-DF4B-B964-008B6B272F9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1" name="Group 170">
            <a:extLst>
              <a:ext uri="{FF2B5EF4-FFF2-40B4-BE49-F238E27FC236}">
                <a16:creationId xmlns:a16="http://schemas.microsoft.com/office/drawing/2014/main" id="{6F87CCCC-BD80-1E48-BB0B-557C4BD838A5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2" name="Picture 171" descr="at.png">
              <a:extLst>
                <a:ext uri="{FF2B5EF4-FFF2-40B4-BE49-F238E27FC236}">
                  <a16:creationId xmlns:a16="http://schemas.microsoft.com/office/drawing/2014/main" id="{8B4EE296-1188-584D-B6B4-976C0635D2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3" name="Picture 172" descr="be.png">
              <a:extLst>
                <a:ext uri="{FF2B5EF4-FFF2-40B4-BE49-F238E27FC236}">
                  <a16:creationId xmlns:a16="http://schemas.microsoft.com/office/drawing/2014/main" id="{F92E99E7-028A-084A-83EF-F4D5692EF9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ch.png">
              <a:extLst>
                <a:ext uri="{FF2B5EF4-FFF2-40B4-BE49-F238E27FC236}">
                  <a16:creationId xmlns:a16="http://schemas.microsoft.com/office/drawing/2014/main" id="{4CCD308B-CCAD-C94C-9815-E7CAB0E139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z.png">
              <a:extLst>
                <a:ext uri="{FF2B5EF4-FFF2-40B4-BE49-F238E27FC236}">
                  <a16:creationId xmlns:a16="http://schemas.microsoft.com/office/drawing/2014/main" id="{6545A7D7-1011-3A48-9039-A11CCC03CF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de.png">
              <a:extLst>
                <a:ext uri="{FF2B5EF4-FFF2-40B4-BE49-F238E27FC236}">
                  <a16:creationId xmlns:a16="http://schemas.microsoft.com/office/drawing/2014/main" id="{17E342EF-0ECE-564E-9574-D8B891DB53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k.png">
              <a:extLst>
                <a:ext uri="{FF2B5EF4-FFF2-40B4-BE49-F238E27FC236}">
                  <a16:creationId xmlns:a16="http://schemas.microsoft.com/office/drawing/2014/main" id="{1E9E865B-1A2E-AB4B-A68B-DD78B97AB3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ee.png">
              <a:extLst>
                <a:ext uri="{FF2B5EF4-FFF2-40B4-BE49-F238E27FC236}">
                  <a16:creationId xmlns:a16="http://schemas.microsoft.com/office/drawing/2014/main" id="{7DB47244-86EF-6343-B8DA-D21FF11CF6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s.png">
              <a:extLst>
                <a:ext uri="{FF2B5EF4-FFF2-40B4-BE49-F238E27FC236}">
                  <a16:creationId xmlns:a16="http://schemas.microsoft.com/office/drawing/2014/main" id="{7A9C59CD-9A2F-5D46-B18F-FAD0933899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fi.png">
              <a:extLst>
                <a:ext uri="{FF2B5EF4-FFF2-40B4-BE49-F238E27FC236}">
                  <a16:creationId xmlns:a16="http://schemas.microsoft.com/office/drawing/2014/main" id="{ED070DB3-1594-234B-AAEF-82A31D5845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r.png">
              <a:extLst>
                <a:ext uri="{FF2B5EF4-FFF2-40B4-BE49-F238E27FC236}">
                  <a16:creationId xmlns:a16="http://schemas.microsoft.com/office/drawing/2014/main" id="{EEBFD938-AAA8-A244-88A5-99CAA64B57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gr.png">
              <a:extLst>
                <a:ext uri="{FF2B5EF4-FFF2-40B4-BE49-F238E27FC236}">
                  <a16:creationId xmlns:a16="http://schemas.microsoft.com/office/drawing/2014/main" id="{3D7873E5-328D-CD4B-9B1F-FFFE47A390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hu.png">
              <a:extLst>
                <a:ext uri="{FF2B5EF4-FFF2-40B4-BE49-F238E27FC236}">
                  <a16:creationId xmlns:a16="http://schemas.microsoft.com/office/drawing/2014/main" id="{D64CD046-C3B1-5D48-8A7D-A138E4E1AA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ie.png">
              <a:extLst>
                <a:ext uri="{FF2B5EF4-FFF2-40B4-BE49-F238E27FC236}">
                  <a16:creationId xmlns:a16="http://schemas.microsoft.com/office/drawing/2014/main" id="{5BA6F1C0-CB51-2B45-BCAE-07242F47CF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t.png">
              <a:extLst>
                <a:ext uri="{FF2B5EF4-FFF2-40B4-BE49-F238E27FC236}">
                  <a16:creationId xmlns:a16="http://schemas.microsoft.com/office/drawing/2014/main" id="{640D52E1-8010-3D4D-8C7A-FBC578DB8B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lu.png">
              <a:extLst>
                <a:ext uri="{FF2B5EF4-FFF2-40B4-BE49-F238E27FC236}">
                  <a16:creationId xmlns:a16="http://schemas.microsoft.com/office/drawing/2014/main" id="{5C5D2962-4C1A-5843-8489-C0DB23EB11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nl.png">
              <a:extLst>
                <a:ext uri="{FF2B5EF4-FFF2-40B4-BE49-F238E27FC236}">
                  <a16:creationId xmlns:a16="http://schemas.microsoft.com/office/drawing/2014/main" id="{1A4937DC-BFAE-8B48-8190-200BC3AC30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o.png">
              <a:extLst>
                <a:ext uri="{FF2B5EF4-FFF2-40B4-BE49-F238E27FC236}">
                  <a16:creationId xmlns:a16="http://schemas.microsoft.com/office/drawing/2014/main" id="{2AC68A5D-2660-2F41-9223-5F82847CDB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pl.png">
              <a:extLst>
                <a:ext uri="{FF2B5EF4-FFF2-40B4-BE49-F238E27FC236}">
                  <a16:creationId xmlns:a16="http://schemas.microsoft.com/office/drawing/2014/main" id="{381E5BDC-FB4E-1343-AFD0-7D99418DEC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t.png">
              <a:extLst>
                <a:ext uri="{FF2B5EF4-FFF2-40B4-BE49-F238E27FC236}">
                  <a16:creationId xmlns:a16="http://schemas.microsoft.com/office/drawing/2014/main" id="{7068F45F-32EE-8348-AEF1-A03D3FD40D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ro.png">
              <a:extLst>
                <a:ext uri="{FF2B5EF4-FFF2-40B4-BE49-F238E27FC236}">
                  <a16:creationId xmlns:a16="http://schemas.microsoft.com/office/drawing/2014/main" id="{56161D27-A7E4-1940-8969-CECD47DCCC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se.png">
              <a:extLst>
                <a:ext uri="{FF2B5EF4-FFF2-40B4-BE49-F238E27FC236}">
                  <a16:creationId xmlns:a16="http://schemas.microsoft.com/office/drawing/2014/main" id="{9B34796E-51DB-E243-B6E8-CD977F2BEF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uk.png">
              <a:extLst>
                <a:ext uri="{FF2B5EF4-FFF2-40B4-BE49-F238E27FC236}">
                  <a16:creationId xmlns:a16="http://schemas.microsoft.com/office/drawing/2014/main" id="{51B774C7-421D-F44B-AE3B-DCF50766C5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ca.png">
              <a:extLst>
                <a:ext uri="{FF2B5EF4-FFF2-40B4-BE49-F238E27FC236}">
                  <a16:creationId xmlns:a16="http://schemas.microsoft.com/office/drawing/2014/main" id="{CEE34526-6CB3-514C-BE41-E5EA55FCC9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66DF7AED-F1EF-9348-AD18-A80AFACC06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6" name="Picture 195" descr="si.png">
              <a:extLst>
                <a:ext uri="{FF2B5EF4-FFF2-40B4-BE49-F238E27FC236}">
                  <a16:creationId xmlns:a16="http://schemas.microsoft.com/office/drawing/2014/main" id="{78719F2F-5F0E-424E-8957-79022859AA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353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3EA04B-9705-5447-BA51-0DE6D96B4A59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6">
            <a:extLst>
              <a:ext uri="{FF2B5EF4-FFF2-40B4-BE49-F238E27FC236}">
                <a16:creationId xmlns:a16="http://schemas.microsoft.com/office/drawing/2014/main" id="{AEB551CF-2079-1143-8BDA-FEB21A64A21E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F021545F-0645-6340-A8C0-98EBAD673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2192"/>
            <a:ext cx="11763662" cy="553496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6A952114-5369-D145-9AA5-C7D04E9820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221" name="Group 220">
            <a:extLst>
              <a:ext uri="{FF2B5EF4-FFF2-40B4-BE49-F238E27FC236}">
                <a16:creationId xmlns:a16="http://schemas.microsoft.com/office/drawing/2014/main" id="{583C7F1E-0F53-4C44-8CB0-D8D28BDFD86E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222" name="Picture 221" descr="at.png">
              <a:extLst>
                <a:ext uri="{FF2B5EF4-FFF2-40B4-BE49-F238E27FC236}">
                  <a16:creationId xmlns:a16="http://schemas.microsoft.com/office/drawing/2014/main" id="{9F8CBE46-CFD4-C040-B51C-81CC9C0B84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3" name="Picture 222" descr="be.png">
              <a:extLst>
                <a:ext uri="{FF2B5EF4-FFF2-40B4-BE49-F238E27FC236}">
                  <a16:creationId xmlns:a16="http://schemas.microsoft.com/office/drawing/2014/main" id="{BDA6C7BF-CB4E-0845-8B4B-A93C1FB2B5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4" name="Picture 223" descr="ch.png">
              <a:extLst>
                <a:ext uri="{FF2B5EF4-FFF2-40B4-BE49-F238E27FC236}">
                  <a16:creationId xmlns:a16="http://schemas.microsoft.com/office/drawing/2014/main" id="{5FF7F18D-B1A6-E348-B0CA-F76DDC4110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5" name="Picture 224" descr="cz.png">
              <a:extLst>
                <a:ext uri="{FF2B5EF4-FFF2-40B4-BE49-F238E27FC236}">
                  <a16:creationId xmlns:a16="http://schemas.microsoft.com/office/drawing/2014/main" id="{E8F88A83-E552-C44E-960D-36DD19AD9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6" name="Picture 225" descr="de.png">
              <a:extLst>
                <a:ext uri="{FF2B5EF4-FFF2-40B4-BE49-F238E27FC236}">
                  <a16:creationId xmlns:a16="http://schemas.microsoft.com/office/drawing/2014/main" id="{C0890234-E227-FB48-ACF3-96A7279C9B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7" name="Picture 226" descr="dk.png">
              <a:extLst>
                <a:ext uri="{FF2B5EF4-FFF2-40B4-BE49-F238E27FC236}">
                  <a16:creationId xmlns:a16="http://schemas.microsoft.com/office/drawing/2014/main" id="{995B88F2-9D49-D045-86EE-586F43241B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8" name="Picture 227" descr="ee.png">
              <a:extLst>
                <a:ext uri="{FF2B5EF4-FFF2-40B4-BE49-F238E27FC236}">
                  <a16:creationId xmlns:a16="http://schemas.microsoft.com/office/drawing/2014/main" id="{1EA4F2ED-4713-114B-A49C-7EC620A234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9" name="Picture 228" descr="es.png">
              <a:extLst>
                <a:ext uri="{FF2B5EF4-FFF2-40B4-BE49-F238E27FC236}">
                  <a16:creationId xmlns:a16="http://schemas.microsoft.com/office/drawing/2014/main" id="{20920ABB-FA8D-124E-8E8A-A64AB48AD3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0" name="Picture 229" descr="fi.png">
              <a:extLst>
                <a:ext uri="{FF2B5EF4-FFF2-40B4-BE49-F238E27FC236}">
                  <a16:creationId xmlns:a16="http://schemas.microsoft.com/office/drawing/2014/main" id="{1B5A6296-342F-864A-8089-B3210DF423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1" name="Picture 230" descr="fr.png">
              <a:extLst>
                <a:ext uri="{FF2B5EF4-FFF2-40B4-BE49-F238E27FC236}">
                  <a16:creationId xmlns:a16="http://schemas.microsoft.com/office/drawing/2014/main" id="{9C61EC06-B596-4A49-A689-E1A6F429E3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2" name="Picture 231" descr="gr.png">
              <a:extLst>
                <a:ext uri="{FF2B5EF4-FFF2-40B4-BE49-F238E27FC236}">
                  <a16:creationId xmlns:a16="http://schemas.microsoft.com/office/drawing/2014/main" id="{4C5BB55F-ABBA-0A4F-A216-F9534F8389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3" name="Picture 232" descr="hu.png">
              <a:extLst>
                <a:ext uri="{FF2B5EF4-FFF2-40B4-BE49-F238E27FC236}">
                  <a16:creationId xmlns:a16="http://schemas.microsoft.com/office/drawing/2014/main" id="{86548D9D-9644-D142-87A1-60FD070599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4" name="Picture 233" descr="ie.png">
              <a:extLst>
                <a:ext uri="{FF2B5EF4-FFF2-40B4-BE49-F238E27FC236}">
                  <a16:creationId xmlns:a16="http://schemas.microsoft.com/office/drawing/2014/main" id="{77FC7B12-E67A-344D-B320-8A7461C3B9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5" name="Picture 234" descr="it.png">
              <a:extLst>
                <a:ext uri="{FF2B5EF4-FFF2-40B4-BE49-F238E27FC236}">
                  <a16:creationId xmlns:a16="http://schemas.microsoft.com/office/drawing/2014/main" id="{A9E8E719-B353-3045-BCA5-95B75A61CE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6" name="Picture 235" descr="lu.png">
              <a:extLst>
                <a:ext uri="{FF2B5EF4-FFF2-40B4-BE49-F238E27FC236}">
                  <a16:creationId xmlns:a16="http://schemas.microsoft.com/office/drawing/2014/main" id="{17362415-64B8-9245-BDF6-34E0E2F368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7" name="Picture 236" descr="nl.png">
              <a:extLst>
                <a:ext uri="{FF2B5EF4-FFF2-40B4-BE49-F238E27FC236}">
                  <a16:creationId xmlns:a16="http://schemas.microsoft.com/office/drawing/2014/main" id="{81F3EBE3-0ED9-C046-9781-9C4BF469B8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8" name="Picture 237" descr="no.png">
              <a:extLst>
                <a:ext uri="{FF2B5EF4-FFF2-40B4-BE49-F238E27FC236}">
                  <a16:creationId xmlns:a16="http://schemas.microsoft.com/office/drawing/2014/main" id="{AEA6720C-ADA9-9243-8D72-E1C77D4AB9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9" name="Picture 238" descr="pl.png">
              <a:extLst>
                <a:ext uri="{FF2B5EF4-FFF2-40B4-BE49-F238E27FC236}">
                  <a16:creationId xmlns:a16="http://schemas.microsoft.com/office/drawing/2014/main" id="{323922CD-CAF9-5C4F-9772-D5E06ED492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0" name="Picture 239" descr="pt.png">
              <a:extLst>
                <a:ext uri="{FF2B5EF4-FFF2-40B4-BE49-F238E27FC236}">
                  <a16:creationId xmlns:a16="http://schemas.microsoft.com/office/drawing/2014/main" id="{BEF6A8ED-A687-3641-8A3D-98FF1EB38E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1" name="Picture 240" descr="ro.png">
              <a:extLst>
                <a:ext uri="{FF2B5EF4-FFF2-40B4-BE49-F238E27FC236}">
                  <a16:creationId xmlns:a16="http://schemas.microsoft.com/office/drawing/2014/main" id="{69AEB582-CE13-BD44-9CD0-8FA60F4246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2" name="Picture 241" descr="se.png">
              <a:extLst>
                <a:ext uri="{FF2B5EF4-FFF2-40B4-BE49-F238E27FC236}">
                  <a16:creationId xmlns:a16="http://schemas.microsoft.com/office/drawing/2014/main" id="{89B4A3B4-1FF5-AA40-9772-04813357DE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3" name="Picture 242" descr="uk.png">
              <a:extLst>
                <a:ext uri="{FF2B5EF4-FFF2-40B4-BE49-F238E27FC236}">
                  <a16:creationId xmlns:a16="http://schemas.microsoft.com/office/drawing/2014/main" id="{C7D1DAA6-12E5-ED4D-994E-5D93AC3584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4" name="Picture 243" descr="ca.png">
              <a:extLst>
                <a:ext uri="{FF2B5EF4-FFF2-40B4-BE49-F238E27FC236}">
                  <a16:creationId xmlns:a16="http://schemas.microsoft.com/office/drawing/2014/main" id="{CE976845-3E82-C142-91FA-28486F469D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5" name="Picture 244">
              <a:extLst>
                <a:ext uri="{FF2B5EF4-FFF2-40B4-BE49-F238E27FC236}">
                  <a16:creationId xmlns:a16="http://schemas.microsoft.com/office/drawing/2014/main" id="{7CB4DE45-98CA-5E44-95BD-CF8058D027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246" name="Picture 245" descr="si.png">
              <a:extLst>
                <a:ext uri="{FF2B5EF4-FFF2-40B4-BE49-F238E27FC236}">
                  <a16:creationId xmlns:a16="http://schemas.microsoft.com/office/drawing/2014/main" id="{23F0595E-6C5F-0146-BCD0-5905CAC1C1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0906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3EA04B-9705-5447-BA51-0DE6D96B4A59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Chart 62">
            <a:extLst>
              <a:ext uri="{FF2B5EF4-FFF2-40B4-BE49-F238E27FC236}">
                <a16:creationId xmlns:a16="http://schemas.microsoft.com/office/drawing/2014/main" id="{2642395D-106D-B046-A146-EFCB523A77AF}"/>
              </a:ext>
            </a:extLst>
          </p:cNvPr>
          <p:cNvGraphicFramePr/>
          <p:nvPr userDrawn="1"/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5" name="Rectangle 6">
            <a:extLst>
              <a:ext uri="{FF2B5EF4-FFF2-40B4-BE49-F238E27FC236}">
                <a16:creationId xmlns:a16="http://schemas.microsoft.com/office/drawing/2014/main" id="{D5A66B6B-38AB-5847-8954-F7120559E038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30BBE71F-1AE0-E14C-BCC9-3FFFA214F7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221" name="Group 220">
            <a:extLst>
              <a:ext uri="{FF2B5EF4-FFF2-40B4-BE49-F238E27FC236}">
                <a16:creationId xmlns:a16="http://schemas.microsoft.com/office/drawing/2014/main" id="{62411BC9-CCA6-1E4E-B8D9-B88A6706D28F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222" name="Picture 221" descr="at.png">
              <a:extLst>
                <a:ext uri="{FF2B5EF4-FFF2-40B4-BE49-F238E27FC236}">
                  <a16:creationId xmlns:a16="http://schemas.microsoft.com/office/drawing/2014/main" id="{22BE22C5-BEB6-6544-A756-E7C18DB365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3" name="Picture 222" descr="be.png">
              <a:extLst>
                <a:ext uri="{FF2B5EF4-FFF2-40B4-BE49-F238E27FC236}">
                  <a16:creationId xmlns:a16="http://schemas.microsoft.com/office/drawing/2014/main" id="{E42ED649-6E58-3547-86C1-C4B547F849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4" name="Picture 223" descr="ch.png">
              <a:extLst>
                <a:ext uri="{FF2B5EF4-FFF2-40B4-BE49-F238E27FC236}">
                  <a16:creationId xmlns:a16="http://schemas.microsoft.com/office/drawing/2014/main" id="{7BFD50EA-8FEE-DE46-9380-5D08D9DE92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5" name="Picture 224" descr="cz.png">
              <a:extLst>
                <a:ext uri="{FF2B5EF4-FFF2-40B4-BE49-F238E27FC236}">
                  <a16:creationId xmlns:a16="http://schemas.microsoft.com/office/drawing/2014/main" id="{AE34DBD1-1BC0-3F4D-B2DC-5E4110AB88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6" name="Picture 225" descr="de.png">
              <a:extLst>
                <a:ext uri="{FF2B5EF4-FFF2-40B4-BE49-F238E27FC236}">
                  <a16:creationId xmlns:a16="http://schemas.microsoft.com/office/drawing/2014/main" id="{E0AF12B9-32DA-7E47-80B6-0B80430F6F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7" name="Picture 226" descr="dk.png">
              <a:extLst>
                <a:ext uri="{FF2B5EF4-FFF2-40B4-BE49-F238E27FC236}">
                  <a16:creationId xmlns:a16="http://schemas.microsoft.com/office/drawing/2014/main" id="{02410907-428B-B342-8D89-9D5ABA54DD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8" name="Picture 227" descr="ee.png">
              <a:extLst>
                <a:ext uri="{FF2B5EF4-FFF2-40B4-BE49-F238E27FC236}">
                  <a16:creationId xmlns:a16="http://schemas.microsoft.com/office/drawing/2014/main" id="{8B55D9AC-CF4B-E042-A945-162E589FB8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9" name="Picture 228" descr="es.png">
              <a:extLst>
                <a:ext uri="{FF2B5EF4-FFF2-40B4-BE49-F238E27FC236}">
                  <a16:creationId xmlns:a16="http://schemas.microsoft.com/office/drawing/2014/main" id="{647BE302-A348-DB40-97B9-875EC20392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0" name="Picture 229" descr="fi.png">
              <a:extLst>
                <a:ext uri="{FF2B5EF4-FFF2-40B4-BE49-F238E27FC236}">
                  <a16:creationId xmlns:a16="http://schemas.microsoft.com/office/drawing/2014/main" id="{6A560263-39A2-A847-ABFA-69CB817B77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1" name="Picture 230" descr="fr.png">
              <a:extLst>
                <a:ext uri="{FF2B5EF4-FFF2-40B4-BE49-F238E27FC236}">
                  <a16:creationId xmlns:a16="http://schemas.microsoft.com/office/drawing/2014/main" id="{1FE7A2A4-9C0D-844B-B995-498B3F9109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2" name="Picture 231" descr="gr.png">
              <a:extLst>
                <a:ext uri="{FF2B5EF4-FFF2-40B4-BE49-F238E27FC236}">
                  <a16:creationId xmlns:a16="http://schemas.microsoft.com/office/drawing/2014/main" id="{04B2314C-BB25-0F4A-896D-4F9E745426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3" name="Picture 232" descr="hu.png">
              <a:extLst>
                <a:ext uri="{FF2B5EF4-FFF2-40B4-BE49-F238E27FC236}">
                  <a16:creationId xmlns:a16="http://schemas.microsoft.com/office/drawing/2014/main" id="{E5ECFD0D-50C6-5047-A0ED-629A1A29AF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4" name="Picture 233" descr="ie.png">
              <a:extLst>
                <a:ext uri="{FF2B5EF4-FFF2-40B4-BE49-F238E27FC236}">
                  <a16:creationId xmlns:a16="http://schemas.microsoft.com/office/drawing/2014/main" id="{1B60C288-3D1E-A745-AFFF-9839830AB5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5" name="Picture 234" descr="it.png">
              <a:extLst>
                <a:ext uri="{FF2B5EF4-FFF2-40B4-BE49-F238E27FC236}">
                  <a16:creationId xmlns:a16="http://schemas.microsoft.com/office/drawing/2014/main" id="{4078DA4C-5209-AE4B-B55E-3F076E941C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6" name="Picture 235" descr="lu.png">
              <a:extLst>
                <a:ext uri="{FF2B5EF4-FFF2-40B4-BE49-F238E27FC236}">
                  <a16:creationId xmlns:a16="http://schemas.microsoft.com/office/drawing/2014/main" id="{FE90B1D5-F160-4E46-A6ED-7CA100E32A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7" name="Picture 236" descr="nl.png">
              <a:extLst>
                <a:ext uri="{FF2B5EF4-FFF2-40B4-BE49-F238E27FC236}">
                  <a16:creationId xmlns:a16="http://schemas.microsoft.com/office/drawing/2014/main" id="{3604560C-FE16-1D4E-93B5-550DB325BF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8" name="Picture 237" descr="no.png">
              <a:extLst>
                <a:ext uri="{FF2B5EF4-FFF2-40B4-BE49-F238E27FC236}">
                  <a16:creationId xmlns:a16="http://schemas.microsoft.com/office/drawing/2014/main" id="{FDE91A33-E5AF-1A45-AF1B-AD5A4F8092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9" name="Picture 238" descr="pl.png">
              <a:extLst>
                <a:ext uri="{FF2B5EF4-FFF2-40B4-BE49-F238E27FC236}">
                  <a16:creationId xmlns:a16="http://schemas.microsoft.com/office/drawing/2014/main" id="{02CBAB74-52BF-424A-B290-F3E52411EC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0" name="Picture 239" descr="pt.png">
              <a:extLst>
                <a:ext uri="{FF2B5EF4-FFF2-40B4-BE49-F238E27FC236}">
                  <a16:creationId xmlns:a16="http://schemas.microsoft.com/office/drawing/2014/main" id="{5AD31351-CC0A-9C4D-94F0-D31DD71E65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1" name="Picture 240" descr="ro.png">
              <a:extLst>
                <a:ext uri="{FF2B5EF4-FFF2-40B4-BE49-F238E27FC236}">
                  <a16:creationId xmlns:a16="http://schemas.microsoft.com/office/drawing/2014/main" id="{E6B637EA-B222-CC4B-A20D-DF7B0E58E9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2" name="Picture 241" descr="se.png">
              <a:extLst>
                <a:ext uri="{FF2B5EF4-FFF2-40B4-BE49-F238E27FC236}">
                  <a16:creationId xmlns:a16="http://schemas.microsoft.com/office/drawing/2014/main" id="{285839FE-DF59-BA44-819C-483C81AC42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3" name="Picture 242" descr="uk.png">
              <a:extLst>
                <a:ext uri="{FF2B5EF4-FFF2-40B4-BE49-F238E27FC236}">
                  <a16:creationId xmlns:a16="http://schemas.microsoft.com/office/drawing/2014/main" id="{5DF5D998-65C3-E749-B0DA-ADC7E2519D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4" name="Picture 243" descr="ca.png">
              <a:extLst>
                <a:ext uri="{FF2B5EF4-FFF2-40B4-BE49-F238E27FC236}">
                  <a16:creationId xmlns:a16="http://schemas.microsoft.com/office/drawing/2014/main" id="{820FDFF3-0480-F34E-8366-282C333654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5" name="Picture 244">
              <a:extLst>
                <a:ext uri="{FF2B5EF4-FFF2-40B4-BE49-F238E27FC236}">
                  <a16:creationId xmlns:a16="http://schemas.microsoft.com/office/drawing/2014/main" id="{320E3863-E16A-1040-8CB2-EBED88461B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246" name="Picture 245" descr="si.png">
              <a:extLst>
                <a:ext uri="{FF2B5EF4-FFF2-40B4-BE49-F238E27FC236}">
                  <a16:creationId xmlns:a16="http://schemas.microsoft.com/office/drawing/2014/main" id="{5E8B372F-C0DB-2145-98A6-DA9A1AC8F0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135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6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3" grpId="0">
        <p:bldSub>
          <a:bldChart bld="category"/>
        </p:bldSub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3EA04B-9705-5447-BA51-0DE6D96B4A59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Chart 62">
            <a:extLst>
              <a:ext uri="{FF2B5EF4-FFF2-40B4-BE49-F238E27FC236}">
                <a16:creationId xmlns:a16="http://schemas.microsoft.com/office/drawing/2014/main" id="{32CB0D33-0F35-234C-8580-BE31162166B2}"/>
              </a:ext>
            </a:extLst>
          </p:cNvPr>
          <p:cNvGraphicFramePr/>
          <p:nvPr userDrawn="1"/>
        </p:nvGraphicFramePr>
        <p:xfrm>
          <a:off x="278275" y="1244313"/>
          <a:ext cx="11624274" cy="4832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5" name="Rectangle 6">
            <a:extLst>
              <a:ext uri="{FF2B5EF4-FFF2-40B4-BE49-F238E27FC236}">
                <a16:creationId xmlns:a16="http://schemas.microsoft.com/office/drawing/2014/main" id="{34F911A5-0999-1346-B5B7-6D1872DC7B8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6DD9E2B0-F6A6-2F4E-9ED8-6C559257CA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221" name="Group 220">
            <a:extLst>
              <a:ext uri="{FF2B5EF4-FFF2-40B4-BE49-F238E27FC236}">
                <a16:creationId xmlns:a16="http://schemas.microsoft.com/office/drawing/2014/main" id="{3861476C-7879-6F49-90D8-B385D0639ACB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222" name="Picture 221" descr="at.png">
              <a:extLst>
                <a:ext uri="{FF2B5EF4-FFF2-40B4-BE49-F238E27FC236}">
                  <a16:creationId xmlns:a16="http://schemas.microsoft.com/office/drawing/2014/main" id="{C4090C0D-7B60-9F41-B7D8-AB17CD4A34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3" name="Picture 222" descr="be.png">
              <a:extLst>
                <a:ext uri="{FF2B5EF4-FFF2-40B4-BE49-F238E27FC236}">
                  <a16:creationId xmlns:a16="http://schemas.microsoft.com/office/drawing/2014/main" id="{0CA5F9EA-5BE1-8F45-89C7-C285B7153A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4" name="Picture 223" descr="ch.png">
              <a:extLst>
                <a:ext uri="{FF2B5EF4-FFF2-40B4-BE49-F238E27FC236}">
                  <a16:creationId xmlns:a16="http://schemas.microsoft.com/office/drawing/2014/main" id="{2C1C5C79-9FC3-5A4F-9F5C-A54CDDBC6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5" name="Picture 224" descr="cz.png">
              <a:extLst>
                <a:ext uri="{FF2B5EF4-FFF2-40B4-BE49-F238E27FC236}">
                  <a16:creationId xmlns:a16="http://schemas.microsoft.com/office/drawing/2014/main" id="{ECA76D5F-7AA0-FE46-9C6A-BF6400A8EF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6" name="Picture 225" descr="de.png">
              <a:extLst>
                <a:ext uri="{FF2B5EF4-FFF2-40B4-BE49-F238E27FC236}">
                  <a16:creationId xmlns:a16="http://schemas.microsoft.com/office/drawing/2014/main" id="{D1E4418F-9421-BF4E-8BE9-8F20B4565B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7" name="Picture 226" descr="dk.png">
              <a:extLst>
                <a:ext uri="{FF2B5EF4-FFF2-40B4-BE49-F238E27FC236}">
                  <a16:creationId xmlns:a16="http://schemas.microsoft.com/office/drawing/2014/main" id="{EEA03E79-AA50-BB41-85B6-B0868E0705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8" name="Picture 227" descr="ee.png">
              <a:extLst>
                <a:ext uri="{FF2B5EF4-FFF2-40B4-BE49-F238E27FC236}">
                  <a16:creationId xmlns:a16="http://schemas.microsoft.com/office/drawing/2014/main" id="{8A59CD69-9182-8741-A417-84C988C25A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9" name="Picture 228" descr="es.png">
              <a:extLst>
                <a:ext uri="{FF2B5EF4-FFF2-40B4-BE49-F238E27FC236}">
                  <a16:creationId xmlns:a16="http://schemas.microsoft.com/office/drawing/2014/main" id="{C26D31E8-DCA0-E049-B12B-B0E3270B7C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0" name="Picture 229" descr="fi.png">
              <a:extLst>
                <a:ext uri="{FF2B5EF4-FFF2-40B4-BE49-F238E27FC236}">
                  <a16:creationId xmlns:a16="http://schemas.microsoft.com/office/drawing/2014/main" id="{865A4892-EDD2-0249-A218-18F1EB4F22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1" name="Picture 230" descr="fr.png">
              <a:extLst>
                <a:ext uri="{FF2B5EF4-FFF2-40B4-BE49-F238E27FC236}">
                  <a16:creationId xmlns:a16="http://schemas.microsoft.com/office/drawing/2014/main" id="{D9D81215-FCC2-F446-9DFD-F2EAC17063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2" name="Picture 231" descr="gr.png">
              <a:extLst>
                <a:ext uri="{FF2B5EF4-FFF2-40B4-BE49-F238E27FC236}">
                  <a16:creationId xmlns:a16="http://schemas.microsoft.com/office/drawing/2014/main" id="{01B41A6E-74FD-D540-9489-640A21ADEA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3" name="Picture 232" descr="hu.png">
              <a:extLst>
                <a:ext uri="{FF2B5EF4-FFF2-40B4-BE49-F238E27FC236}">
                  <a16:creationId xmlns:a16="http://schemas.microsoft.com/office/drawing/2014/main" id="{81ADCF6C-B73A-DF48-B2FD-9FC11E0403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4" name="Picture 233" descr="ie.png">
              <a:extLst>
                <a:ext uri="{FF2B5EF4-FFF2-40B4-BE49-F238E27FC236}">
                  <a16:creationId xmlns:a16="http://schemas.microsoft.com/office/drawing/2014/main" id="{054F8EB4-7D41-D140-9BDE-CDF347703A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5" name="Picture 234" descr="it.png">
              <a:extLst>
                <a:ext uri="{FF2B5EF4-FFF2-40B4-BE49-F238E27FC236}">
                  <a16:creationId xmlns:a16="http://schemas.microsoft.com/office/drawing/2014/main" id="{FC57BAA7-6D0B-8847-B03F-5A3CA06FB4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6" name="Picture 235" descr="lu.png">
              <a:extLst>
                <a:ext uri="{FF2B5EF4-FFF2-40B4-BE49-F238E27FC236}">
                  <a16:creationId xmlns:a16="http://schemas.microsoft.com/office/drawing/2014/main" id="{8EE43D0E-8923-7244-957B-ED6CDC2703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7" name="Picture 236" descr="nl.png">
              <a:extLst>
                <a:ext uri="{FF2B5EF4-FFF2-40B4-BE49-F238E27FC236}">
                  <a16:creationId xmlns:a16="http://schemas.microsoft.com/office/drawing/2014/main" id="{81BE2A36-D8B3-C549-852D-42CBDF2097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8" name="Picture 237" descr="no.png">
              <a:extLst>
                <a:ext uri="{FF2B5EF4-FFF2-40B4-BE49-F238E27FC236}">
                  <a16:creationId xmlns:a16="http://schemas.microsoft.com/office/drawing/2014/main" id="{19BCE3D1-336F-FD46-A49F-2F1873D82C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9" name="Picture 238" descr="pl.png">
              <a:extLst>
                <a:ext uri="{FF2B5EF4-FFF2-40B4-BE49-F238E27FC236}">
                  <a16:creationId xmlns:a16="http://schemas.microsoft.com/office/drawing/2014/main" id="{8D41C1AF-A451-0C45-A7C0-5A749C7C60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0" name="Picture 239" descr="pt.png">
              <a:extLst>
                <a:ext uri="{FF2B5EF4-FFF2-40B4-BE49-F238E27FC236}">
                  <a16:creationId xmlns:a16="http://schemas.microsoft.com/office/drawing/2014/main" id="{1746A750-BB27-8C41-8F3C-B28F6ADA01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1" name="Picture 240" descr="ro.png">
              <a:extLst>
                <a:ext uri="{FF2B5EF4-FFF2-40B4-BE49-F238E27FC236}">
                  <a16:creationId xmlns:a16="http://schemas.microsoft.com/office/drawing/2014/main" id="{C2DD2117-9A53-D64D-AAB0-87655A53E2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2" name="Picture 241" descr="se.png">
              <a:extLst>
                <a:ext uri="{FF2B5EF4-FFF2-40B4-BE49-F238E27FC236}">
                  <a16:creationId xmlns:a16="http://schemas.microsoft.com/office/drawing/2014/main" id="{955D720C-6F99-0841-A309-EBF9745886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3" name="Picture 242" descr="uk.png">
              <a:extLst>
                <a:ext uri="{FF2B5EF4-FFF2-40B4-BE49-F238E27FC236}">
                  <a16:creationId xmlns:a16="http://schemas.microsoft.com/office/drawing/2014/main" id="{8D91453F-AAB3-5D4D-9759-4A6A7D5C32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4" name="Picture 243" descr="ca.png">
              <a:extLst>
                <a:ext uri="{FF2B5EF4-FFF2-40B4-BE49-F238E27FC236}">
                  <a16:creationId xmlns:a16="http://schemas.microsoft.com/office/drawing/2014/main" id="{DC376826-B3B5-984F-8DF8-37D874ABEA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5" name="Picture 244">
              <a:extLst>
                <a:ext uri="{FF2B5EF4-FFF2-40B4-BE49-F238E27FC236}">
                  <a16:creationId xmlns:a16="http://schemas.microsoft.com/office/drawing/2014/main" id="{ED870D81-987E-1340-AD11-1DD4FA3D30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246" name="Picture 245" descr="si.png">
              <a:extLst>
                <a:ext uri="{FF2B5EF4-FFF2-40B4-BE49-F238E27FC236}">
                  <a16:creationId xmlns:a16="http://schemas.microsoft.com/office/drawing/2014/main" id="{3B731A3B-1F04-4443-AFD5-59ED52507E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654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6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4BB0771-C5FD-364D-BD90-42231504E0FB}"/>
              </a:ext>
            </a:extLst>
          </p:cNvPr>
          <p:cNvSpPr/>
          <p:nvPr userDrawn="1"/>
        </p:nvSpPr>
        <p:spPr>
          <a:xfrm>
            <a:off x="0" y="-1"/>
            <a:ext cx="12192000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9" name="Rectangle 6">
            <a:extLst>
              <a:ext uri="{FF2B5EF4-FFF2-40B4-BE49-F238E27FC236}">
                <a16:creationId xmlns:a16="http://schemas.microsoft.com/office/drawing/2014/main" id="{8493550D-A1E3-3A4E-9392-FA472511DF53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6C1A716A-F635-E146-B1C9-5DAFF97E9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2192"/>
            <a:ext cx="11763662" cy="551477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05207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3EA04B-9705-5447-BA51-0DE6D96B4A59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136C1632-A714-CF4A-AE79-5241C3E62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2192"/>
            <a:ext cx="11763662" cy="553496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95" name="Rectangle 6">
            <a:extLst>
              <a:ext uri="{FF2B5EF4-FFF2-40B4-BE49-F238E27FC236}">
                <a16:creationId xmlns:a16="http://schemas.microsoft.com/office/drawing/2014/main" id="{AB933D8D-E14C-BA4A-B236-D5A1517FD2D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87C3AC94-60D7-0646-AE5D-676AB1053A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221" name="Group 220">
            <a:extLst>
              <a:ext uri="{FF2B5EF4-FFF2-40B4-BE49-F238E27FC236}">
                <a16:creationId xmlns:a16="http://schemas.microsoft.com/office/drawing/2014/main" id="{DA476CF1-11C4-2147-86FF-1759CB5D90C3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222" name="Picture 221" descr="at.png">
              <a:extLst>
                <a:ext uri="{FF2B5EF4-FFF2-40B4-BE49-F238E27FC236}">
                  <a16:creationId xmlns:a16="http://schemas.microsoft.com/office/drawing/2014/main" id="{0F994223-E721-EB4A-9222-B4A0CD3F94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3" name="Picture 222" descr="be.png">
              <a:extLst>
                <a:ext uri="{FF2B5EF4-FFF2-40B4-BE49-F238E27FC236}">
                  <a16:creationId xmlns:a16="http://schemas.microsoft.com/office/drawing/2014/main" id="{56EA2E5E-6C1A-5941-A416-6689ED6FDA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4" name="Picture 223" descr="ch.png">
              <a:extLst>
                <a:ext uri="{FF2B5EF4-FFF2-40B4-BE49-F238E27FC236}">
                  <a16:creationId xmlns:a16="http://schemas.microsoft.com/office/drawing/2014/main" id="{0B6F3CCB-8C21-3B42-98F2-C4FF64C702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5" name="Picture 224" descr="cz.png">
              <a:extLst>
                <a:ext uri="{FF2B5EF4-FFF2-40B4-BE49-F238E27FC236}">
                  <a16:creationId xmlns:a16="http://schemas.microsoft.com/office/drawing/2014/main" id="{B9440B64-71E4-D14A-B374-B4772E8C69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6" name="Picture 225" descr="de.png">
              <a:extLst>
                <a:ext uri="{FF2B5EF4-FFF2-40B4-BE49-F238E27FC236}">
                  <a16:creationId xmlns:a16="http://schemas.microsoft.com/office/drawing/2014/main" id="{32B7B46D-B904-E640-B66E-51B446AE93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7" name="Picture 226" descr="dk.png">
              <a:extLst>
                <a:ext uri="{FF2B5EF4-FFF2-40B4-BE49-F238E27FC236}">
                  <a16:creationId xmlns:a16="http://schemas.microsoft.com/office/drawing/2014/main" id="{570F3668-71B2-ED48-AB90-71CE54D842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8" name="Picture 227" descr="ee.png">
              <a:extLst>
                <a:ext uri="{FF2B5EF4-FFF2-40B4-BE49-F238E27FC236}">
                  <a16:creationId xmlns:a16="http://schemas.microsoft.com/office/drawing/2014/main" id="{26FA3841-B950-6D4D-8E46-A15AB3DA91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9" name="Picture 228" descr="es.png">
              <a:extLst>
                <a:ext uri="{FF2B5EF4-FFF2-40B4-BE49-F238E27FC236}">
                  <a16:creationId xmlns:a16="http://schemas.microsoft.com/office/drawing/2014/main" id="{DB270974-D81B-DB4A-8CE9-EFF3066DAB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0" name="Picture 229" descr="fi.png">
              <a:extLst>
                <a:ext uri="{FF2B5EF4-FFF2-40B4-BE49-F238E27FC236}">
                  <a16:creationId xmlns:a16="http://schemas.microsoft.com/office/drawing/2014/main" id="{FBEF8624-686B-1546-9183-CF7C6DE8D1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1" name="Picture 230" descr="fr.png">
              <a:extLst>
                <a:ext uri="{FF2B5EF4-FFF2-40B4-BE49-F238E27FC236}">
                  <a16:creationId xmlns:a16="http://schemas.microsoft.com/office/drawing/2014/main" id="{C3113024-B002-F24F-8675-04B97B3C77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2" name="Picture 231" descr="gr.png">
              <a:extLst>
                <a:ext uri="{FF2B5EF4-FFF2-40B4-BE49-F238E27FC236}">
                  <a16:creationId xmlns:a16="http://schemas.microsoft.com/office/drawing/2014/main" id="{7F129C17-128D-AB49-849F-1F3DEAC1B5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3" name="Picture 232" descr="hu.png">
              <a:extLst>
                <a:ext uri="{FF2B5EF4-FFF2-40B4-BE49-F238E27FC236}">
                  <a16:creationId xmlns:a16="http://schemas.microsoft.com/office/drawing/2014/main" id="{767EADFA-A694-CB40-A8E8-39699024BC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4" name="Picture 233" descr="ie.png">
              <a:extLst>
                <a:ext uri="{FF2B5EF4-FFF2-40B4-BE49-F238E27FC236}">
                  <a16:creationId xmlns:a16="http://schemas.microsoft.com/office/drawing/2014/main" id="{1803007F-3ADD-F848-AA1E-C46768AF31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5" name="Picture 234" descr="it.png">
              <a:extLst>
                <a:ext uri="{FF2B5EF4-FFF2-40B4-BE49-F238E27FC236}">
                  <a16:creationId xmlns:a16="http://schemas.microsoft.com/office/drawing/2014/main" id="{BF5DA83E-DEA5-114D-8BD1-6980A641BC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6" name="Picture 235" descr="lu.png">
              <a:extLst>
                <a:ext uri="{FF2B5EF4-FFF2-40B4-BE49-F238E27FC236}">
                  <a16:creationId xmlns:a16="http://schemas.microsoft.com/office/drawing/2014/main" id="{FB43628F-C66C-C740-BF8E-B6D888C5ED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7" name="Picture 236" descr="nl.png">
              <a:extLst>
                <a:ext uri="{FF2B5EF4-FFF2-40B4-BE49-F238E27FC236}">
                  <a16:creationId xmlns:a16="http://schemas.microsoft.com/office/drawing/2014/main" id="{C5504D92-6BE4-7F4D-B056-AF08F4D45A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8" name="Picture 237" descr="no.png">
              <a:extLst>
                <a:ext uri="{FF2B5EF4-FFF2-40B4-BE49-F238E27FC236}">
                  <a16:creationId xmlns:a16="http://schemas.microsoft.com/office/drawing/2014/main" id="{6F5E613F-6EAD-2D44-A93B-645519B127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9" name="Picture 238" descr="pl.png">
              <a:extLst>
                <a:ext uri="{FF2B5EF4-FFF2-40B4-BE49-F238E27FC236}">
                  <a16:creationId xmlns:a16="http://schemas.microsoft.com/office/drawing/2014/main" id="{4D39AAC5-03EF-5146-9E6F-32BA983707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0" name="Picture 239" descr="pt.png">
              <a:extLst>
                <a:ext uri="{FF2B5EF4-FFF2-40B4-BE49-F238E27FC236}">
                  <a16:creationId xmlns:a16="http://schemas.microsoft.com/office/drawing/2014/main" id="{A60782A6-4E08-7146-A69C-A7C18DCED4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1" name="Picture 240" descr="ro.png">
              <a:extLst>
                <a:ext uri="{FF2B5EF4-FFF2-40B4-BE49-F238E27FC236}">
                  <a16:creationId xmlns:a16="http://schemas.microsoft.com/office/drawing/2014/main" id="{8E34E23A-A2EF-4040-BF15-B1752FC95F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2" name="Picture 241" descr="se.png">
              <a:extLst>
                <a:ext uri="{FF2B5EF4-FFF2-40B4-BE49-F238E27FC236}">
                  <a16:creationId xmlns:a16="http://schemas.microsoft.com/office/drawing/2014/main" id="{554DF9B3-6770-9D4E-9935-2BCB266B9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3" name="Picture 242" descr="uk.png">
              <a:extLst>
                <a:ext uri="{FF2B5EF4-FFF2-40B4-BE49-F238E27FC236}">
                  <a16:creationId xmlns:a16="http://schemas.microsoft.com/office/drawing/2014/main" id="{A0725F54-647B-F948-B98D-E2741F91C9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4" name="Picture 243" descr="ca.png">
              <a:extLst>
                <a:ext uri="{FF2B5EF4-FFF2-40B4-BE49-F238E27FC236}">
                  <a16:creationId xmlns:a16="http://schemas.microsoft.com/office/drawing/2014/main" id="{DBF7F6D7-227C-474D-893A-320E0AEA9D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5" name="Picture 244">
              <a:extLst>
                <a:ext uri="{FF2B5EF4-FFF2-40B4-BE49-F238E27FC236}">
                  <a16:creationId xmlns:a16="http://schemas.microsoft.com/office/drawing/2014/main" id="{E9691B05-C6BF-5B4C-B9A4-84D041617B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246" name="Picture 245" descr="si.png">
              <a:extLst>
                <a:ext uri="{FF2B5EF4-FFF2-40B4-BE49-F238E27FC236}">
                  <a16:creationId xmlns:a16="http://schemas.microsoft.com/office/drawing/2014/main" id="{E0098E4C-7487-4A44-AA8E-24EBE35E54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2132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26" Type="http://schemas.openxmlformats.org/officeDocument/2006/relationships/image" Target="../media/image8.png"/><Relationship Id="rId39" Type="http://schemas.openxmlformats.org/officeDocument/2006/relationships/image" Target="../media/image21.png"/><Relationship Id="rId21" Type="http://schemas.openxmlformats.org/officeDocument/2006/relationships/image" Target="../media/image3.png"/><Relationship Id="rId34" Type="http://schemas.openxmlformats.org/officeDocument/2006/relationships/image" Target="../media/image16.png"/><Relationship Id="rId42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32" Type="http://schemas.openxmlformats.org/officeDocument/2006/relationships/image" Target="../media/image14.png"/><Relationship Id="rId37" Type="http://schemas.openxmlformats.org/officeDocument/2006/relationships/image" Target="../media/image19.png"/><Relationship Id="rId40" Type="http://schemas.openxmlformats.org/officeDocument/2006/relationships/image" Target="../media/image22.png"/><Relationship Id="rId45" Type="http://schemas.openxmlformats.org/officeDocument/2006/relationships/image" Target="../media/image27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28" Type="http://schemas.openxmlformats.org/officeDocument/2006/relationships/image" Target="../media/image10.png"/><Relationship Id="rId36" Type="http://schemas.openxmlformats.org/officeDocument/2006/relationships/image" Target="../media/image18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31" Type="http://schemas.openxmlformats.org/officeDocument/2006/relationships/image" Target="../media/image13.png"/><Relationship Id="rId44" Type="http://schemas.openxmlformats.org/officeDocument/2006/relationships/image" Target="../media/image2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Relationship Id="rId27" Type="http://schemas.openxmlformats.org/officeDocument/2006/relationships/image" Target="../media/image9.png"/><Relationship Id="rId30" Type="http://schemas.openxmlformats.org/officeDocument/2006/relationships/image" Target="../media/image12.png"/><Relationship Id="rId35" Type="http://schemas.openxmlformats.org/officeDocument/2006/relationships/image" Target="../media/image17.png"/><Relationship Id="rId43" Type="http://schemas.openxmlformats.org/officeDocument/2006/relationships/image" Target="../media/image25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7.png"/><Relationship Id="rId33" Type="http://schemas.openxmlformats.org/officeDocument/2006/relationships/image" Target="../media/image15.png"/><Relationship Id="rId38" Type="http://schemas.openxmlformats.org/officeDocument/2006/relationships/image" Target="../media/image20.png"/><Relationship Id="rId46" Type="http://schemas.openxmlformats.org/officeDocument/2006/relationships/image" Target="../media/image28.png"/><Relationship Id="rId20" Type="http://schemas.openxmlformats.org/officeDocument/2006/relationships/image" Target="../media/image2.png"/><Relationship Id="rId41" Type="http://schemas.openxmlformats.org/officeDocument/2006/relationships/image" Target="../media/image2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theme" Target="../theme/theme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1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.png"/><Relationship Id="rId18" Type="http://schemas.openxmlformats.org/officeDocument/2006/relationships/image" Target="../media/image6.png"/><Relationship Id="rId26" Type="http://schemas.openxmlformats.org/officeDocument/2006/relationships/image" Target="../media/image14.png"/><Relationship Id="rId39" Type="http://schemas.openxmlformats.org/officeDocument/2006/relationships/image" Target="../media/image27.png"/><Relationship Id="rId21" Type="http://schemas.openxmlformats.org/officeDocument/2006/relationships/image" Target="../media/image9.png"/><Relationship Id="rId34" Type="http://schemas.openxmlformats.org/officeDocument/2006/relationships/image" Target="../media/image22.png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5" Type="http://schemas.openxmlformats.org/officeDocument/2006/relationships/image" Target="../media/image13.png"/><Relationship Id="rId33" Type="http://schemas.openxmlformats.org/officeDocument/2006/relationships/image" Target="../media/image21.png"/><Relationship Id="rId38" Type="http://schemas.openxmlformats.org/officeDocument/2006/relationships/image" Target="../media/image26.png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image" Target="../media/image12.png"/><Relationship Id="rId32" Type="http://schemas.openxmlformats.org/officeDocument/2006/relationships/image" Target="../media/image20.png"/><Relationship Id="rId37" Type="http://schemas.openxmlformats.org/officeDocument/2006/relationships/image" Target="../media/image25.png"/><Relationship Id="rId40" Type="http://schemas.openxmlformats.org/officeDocument/2006/relationships/image" Target="../media/image28.png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33.png"/><Relationship Id="rId23" Type="http://schemas.openxmlformats.org/officeDocument/2006/relationships/image" Target="../media/image11.png"/><Relationship Id="rId28" Type="http://schemas.openxmlformats.org/officeDocument/2006/relationships/image" Target="../media/image16.png"/><Relationship Id="rId36" Type="http://schemas.openxmlformats.org/officeDocument/2006/relationships/image" Target="../media/image24.png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7.png"/><Relationship Id="rId31" Type="http://schemas.openxmlformats.org/officeDocument/2006/relationships/image" Target="../media/image19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32.png"/><Relationship Id="rId22" Type="http://schemas.openxmlformats.org/officeDocument/2006/relationships/image" Target="../media/image10.png"/><Relationship Id="rId27" Type="http://schemas.openxmlformats.org/officeDocument/2006/relationships/image" Target="../media/image15.png"/><Relationship Id="rId30" Type="http://schemas.openxmlformats.org/officeDocument/2006/relationships/image" Target="../media/image18.png"/><Relationship Id="rId35" Type="http://schemas.openxmlformats.org/officeDocument/2006/relationships/image" Target="../media/image23.png"/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theme" Target="../theme/theme4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8077D2-44D8-C949-9A73-F0823F3F8B6A}"/>
              </a:ext>
            </a:extLst>
          </p:cNvPr>
          <p:cNvSpPr/>
          <p:nvPr userDrawn="1"/>
        </p:nvSpPr>
        <p:spPr>
          <a:xfrm>
            <a:off x="-6566" y="-2"/>
            <a:ext cx="12198566" cy="6858002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8FAFFC-0223-1740-BEBD-B739458582D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1028" name="Picture 35" descr="PPT_Header02" hidden="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8262" y="882192"/>
            <a:ext cx="11763662" cy="553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21" name="Text Box 38">
            <a:extLst>
              <a:ext uri="{FF2B5EF4-FFF2-40B4-BE49-F238E27FC236}">
                <a16:creationId xmlns:a16="http://schemas.microsoft.com/office/drawing/2014/main" id="{3C549275-6783-7945-A889-48A7AC6D14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3648EA2-6243-D841-A5D2-EDAD9B11346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le Placeholder 2">
            <a:extLst>
              <a:ext uri="{FF2B5EF4-FFF2-40B4-BE49-F238E27FC236}">
                <a16:creationId xmlns:a16="http://schemas.microsoft.com/office/drawing/2014/main" id="{8AE608B3-9E11-BF49-BEEA-5EA8E0ACBEB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6425" y="156382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84611090-2709-A645-A25B-F81732AE5600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24" name="Picture 123" descr="at.png">
              <a:extLst>
                <a:ext uri="{FF2B5EF4-FFF2-40B4-BE49-F238E27FC236}">
                  <a16:creationId xmlns:a16="http://schemas.microsoft.com/office/drawing/2014/main" id="{72204563-5CEB-DE46-ADC9-DE9B80BAEC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5" name="Picture 124" descr="be.png">
              <a:extLst>
                <a:ext uri="{FF2B5EF4-FFF2-40B4-BE49-F238E27FC236}">
                  <a16:creationId xmlns:a16="http://schemas.microsoft.com/office/drawing/2014/main" id="{477C9728-D5E9-1C40-97EF-1C69E982CF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6" name="Picture 125" descr="ch.png">
              <a:extLst>
                <a:ext uri="{FF2B5EF4-FFF2-40B4-BE49-F238E27FC236}">
                  <a16:creationId xmlns:a16="http://schemas.microsoft.com/office/drawing/2014/main" id="{8166B04C-B510-DD47-A87F-D80609C3D4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7" name="Picture 126" descr="cz.png">
              <a:extLst>
                <a:ext uri="{FF2B5EF4-FFF2-40B4-BE49-F238E27FC236}">
                  <a16:creationId xmlns:a16="http://schemas.microsoft.com/office/drawing/2014/main" id="{FCFB9012-7B57-2E43-834C-CDD0BDEE00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8" name="Picture 127" descr="de.png">
              <a:extLst>
                <a:ext uri="{FF2B5EF4-FFF2-40B4-BE49-F238E27FC236}">
                  <a16:creationId xmlns:a16="http://schemas.microsoft.com/office/drawing/2014/main" id="{8313EFCA-CF26-7840-AD4A-242E95B406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9" name="Picture 128" descr="dk.png">
              <a:extLst>
                <a:ext uri="{FF2B5EF4-FFF2-40B4-BE49-F238E27FC236}">
                  <a16:creationId xmlns:a16="http://schemas.microsoft.com/office/drawing/2014/main" id="{00E25225-899D-EF41-B2B8-41646B57D7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0" name="Picture 129" descr="ee.png">
              <a:extLst>
                <a:ext uri="{FF2B5EF4-FFF2-40B4-BE49-F238E27FC236}">
                  <a16:creationId xmlns:a16="http://schemas.microsoft.com/office/drawing/2014/main" id="{5D35F23B-7852-494E-8A56-AEEC9341D2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1" name="Picture 130" descr="es.png">
              <a:extLst>
                <a:ext uri="{FF2B5EF4-FFF2-40B4-BE49-F238E27FC236}">
                  <a16:creationId xmlns:a16="http://schemas.microsoft.com/office/drawing/2014/main" id="{2FD4B845-CC95-1A43-871E-A23BF70D64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2" name="Picture 131" descr="fi.png">
              <a:extLst>
                <a:ext uri="{FF2B5EF4-FFF2-40B4-BE49-F238E27FC236}">
                  <a16:creationId xmlns:a16="http://schemas.microsoft.com/office/drawing/2014/main" id="{DA842F0C-29FC-CD4E-870A-33CE31D3F5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3" name="Picture 132" descr="fr.png">
              <a:extLst>
                <a:ext uri="{FF2B5EF4-FFF2-40B4-BE49-F238E27FC236}">
                  <a16:creationId xmlns:a16="http://schemas.microsoft.com/office/drawing/2014/main" id="{44C46CCE-9BD3-4242-8C8A-AF3E9F07B8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4" name="Picture 133" descr="gr.png">
              <a:extLst>
                <a:ext uri="{FF2B5EF4-FFF2-40B4-BE49-F238E27FC236}">
                  <a16:creationId xmlns:a16="http://schemas.microsoft.com/office/drawing/2014/main" id="{27633A7A-2EB2-404E-B511-142BC7BB55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5" name="Picture 134" descr="hu.png">
              <a:extLst>
                <a:ext uri="{FF2B5EF4-FFF2-40B4-BE49-F238E27FC236}">
                  <a16:creationId xmlns:a16="http://schemas.microsoft.com/office/drawing/2014/main" id="{4217B9FB-459A-B546-A54E-548524B7C2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6" name="Picture 135" descr="ie.png">
              <a:extLst>
                <a:ext uri="{FF2B5EF4-FFF2-40B4-BE49-F238E27FC236}">
                  <a16:creationId xmlns:a16="http://schemas.microsoft.com/office/drawing/2014/main" id="{DEE095B2-ED73-3D4C-8392-9DEDF8625D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7" name="Picture 136" descr="it.png">
              <a:extLst>
                <a:ext uri="{FF2B5EF4-FFF2-40B4-BE49-F238E27FC236}">
                  <a16:creationId xmlns:a16="http://schemas.microsoft.com/office/drawing/2014/main" id="{E9688203-9FF6-C24F-A4AF-844D20FDBF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8" name="Picture 137" descr="lu.png">
              <a:extLst>
                <a:ext uri="{FF2B5EF4-FFF2-40B4-BE49-F238E27FC236}">
                  <a16:creationId xmlns:a16="http://schemas.microsoft.com/office/drawing/2014/main" id="{26FB1992-B47F-9F43-8470-1BF997A77A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9" name="Picture 138" descr="nl.png">
              <a:extLst>
                <a:ext uri="{FF2B5EF4-FFF2-40B4-BE49-F238E27FC236}">
                  <a16:creationId xmlns:a16="http://schemas.microsoft.com/office/drawing/2014/main" id="{E281C0B7-FC9F-4341-857A-15FDBBF679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0" name="Picture 139" descr="no.png">
              <a:extLst>
                <a:ext uri="{FF2B5EF4-FFF2-40B4-BE49-F238E27FC236}">
                  <a16:creationId xmlns:a16="http://schemas.microsoft.com/office/drawing/2014/main" id="{E76441A9-ECD6-0C4F-9B92-8E4D421E99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1" name="Picture 140" descr="pl.png">
              <a:extLst>
                <a:ext uri="{FF2B5EF4-FFF2-40B4-BE49-F238E27FC236}">
                  <a16:creationId xmlns:a16="http://schemas.microsoft.com/office/drawing/2014/main" id="{5A2A7EDB-F79F-E34B-AEB6-63ABE53F70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2" name="Picture 141" descr="pt.png">
              <a:extLst>
                <a:ext uri="{FF2B5EF4-FFF2-40B4-BE49-F238E27FC236}">
                  <a16:creationId xmlns:a16="http://schemas.microsoft.com/office/drawing/2014/main" id="{D41987F5-95C5-F347-BC06-9D5CFABA1D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3" name="Picture 142" descr="ro.png">
              <a:extLst>
                <a:ext uri="{FF2B5EF4-FFF2-40B4-BE49-F238E27FC236}">
                  <a16:creationId xmlns:a16="http://schemas.microsoft.com/office/drawing/2014/main" id="{23B8D47D-1D03-BC4A-BD39-4C93CADF35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4" name="Picture 143" descr="se.png">
              <a:extLst>
                <a:ext uri="{FF2B5EF4-FFF2-40B4-BE49-F238E27FC236}">
                  <a16:creationId xmlns:a16="http://schemas.microsoft.com/office/drawing/2014/main" id="{397F47CB-318B-3948-BBFF-78E1930FA6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5" name="Picture 144" descr="uk.png">
              <a:extLst>
                <a:ext uri="{FF2B5EF4-FFF2-40B4-BE49-F238E27FC236}">
                  <a16:creationId xmlns:a16="http://schemas.microsoft.com/office/drawing/2014/main" id="{FB09FC37-3988-174D-B73A-6B71AB7FF6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6" name="Picture 145" descr="ca.png">
              <a:extLst>
                <a:ext uri="{FF2B5EF4-FFF2-40B4-BE49-F238E27FC236}">
                  <a16:creationId xmlns:a16="http://schemas.microsoft.com/office/drawing/2014/main" id="{1099AFE1-FE5B-1E46-BECE-959EACADD5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25C9D3BB-BD0A-424F-A700-8394507E6F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48" name="Picture 147" descr="si.png">
              <a:extLst>
                <a:ext uri="{FF2B5EF4-FFF2-40B4-BE49-F238E27FC236}">
                  <a16:creationId xmlns:a16="http://schemas.microsoft.com/office/drawing/2014/main" id="{5817CEA4-E49B-D044-99E4-A047AB7585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14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04" r:id="rId1"/>
    <p:sldLayoutId id="2147487105" r:id="rId2"/>
    <p:sldLayoutId id="2147487106" r:id="rId3"/>
    <p:sldLayoutId id="2147487107" r:id="rId4"/>
    <p:sldLayoutId id="2147487108" r:id="rId5"/>
    <p:sldLayoutId id="2147487109" r:id="rId6"/>
    <p:sldLayoutId id="2147487110" r:id="rId7"/>
    <p:sldLayoutId id="2147487111" r:id="rId8"/>
    <p:sldLayoutId id="2147487114" r:id="rId9"/>
    <p:sldLayoutId id="2147487116" r:id="rId10"/>
    <p:sldLayoutId id="2147487117" r:id="rId11"/>
    <p:sldLayoutId id="2147487118" r:id="rId12"/>
    <p:sldLayoutId id="2147487119" r:id="rId13"/>
    <p:sldLayoutId id="2147487120" r:id="rId14"/>
    <p:sldLayoutId id="2147487121" r:id="rId15"/>
    <p:sldLayoutId id="2147487122" r:id="rId16"/>
    <p:sldLayoutId id="2147487123" r:id="rId17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1pPr>
      <a:lvl2pPr marL="808038" indent="-350838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2pPr>
      <a:lvl3pPr marL="1406525" indent="-492125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3pPr>
      <a:lvl4pPr marL="2005013" indent="-633413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603500" indent="-7747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35" descr="PPT_Header02" hidden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8262" y="883106"/>
            <a:ext cx="11763662" cy="553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21" name="Text Box 38">
            <a:extLst>
              <a:ext uri="{FF2B5EF4-FFF2-40B4-BE49-F238E27FC236}">
                <a16:creationId xmlns:a16="http://schemas.microsoft.com/office/drawing/2014/main" id="{3C549275-6783-7945-A889-48A7AC6D14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BF9CC564-99C6-CF4A-B66D-51C35F775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25" y="156382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2966744-7AFD-514D-B904-4B018BE0A0A2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8FD7AE56-FAF9-F14D-B94F-89B3ACEDEE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67" name="Group 166">
            <a:extLst>
              <a:ext uri="{FF2B5EF4-FFF2-40B4-BE49-F238E27FC236}">
                <a16:creationId xmlns:a16="http://schemas.microsoft.com/office/drawing/2014/main" id="{CD0FF82D-7048-3143-A742-6C31618FFC2E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68" name="Picture 167" descr="at.png">
              <a:extLst>
                <a:ext uri="{FF2B5EF4-FFF2-40B4-BE49-F238E27FC236}">
                  <a16:creationId xmlns:a16="http://schemas.microsoft.com/office/drawing/2014/main" id="{93B7FE3A-4359-A447-9B32-14F5094D7A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9" name="Picture 168" descr="be.png">
              <a:extLst>
                <a:ext uri="{FF2B5EF4-FFF2-40B4-BE49-F238E27FC236}">
                  <a16:creationId xmlns:a16="http://schemas.microsoft.com/office/drawing/2014/main" id="{85C17C33-4EEF-AB48-A58B-3E7C2895B7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0" name="Picture 169" descr="ch.png">
              <a:extLst>
                <a:ext uri="{FF2B5EF4-FFF2-40B4-BE49-F238E27FC236}">
                  <a16:creationId xmlns:a16="http://schemas.microsoft.com/office/drawing/2014/main" id="{F30D6C9F-3118-4144-B8CA-62A7D45701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1" name="Picture 170" descr="cz.png">
              <a:extLst>
                <a:ext uri="{FF2B5EF4-FFF2-40B4-BE49-F238E27FC236}">
                  <a16:creationId xmlns:a16="http://schemas.microsoft.com/office/drawing/2014/main" id="{6C461C24-C1DC-D245-90A2-3314BA31D6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2" name="Picture 171" descr="de.png">
              <a:extLst>
                <a:ext uri="{FF2B5EF4-FFF2-40B4-BE49-F238E27FC236}">
                  <a16:creationId xmlns:a16="http://schemas.microsoft.com/office/drawing/2014/main" id="{60F96A84-B039-7342-93E3-ED516B266E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3" name="Picture 172" descr="dk.png">
              <a:extLst>
                <a:ext uri="{FF2B5EF4-FFF2-40B4-BE49-F238E27FC236}">
                  <a16:creationId xmlns:a16="http://schemas.microsoft.com/office/drawing/2014/main" id="{AE96FBE8-840D-6642-BB73-D88C770A8A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ee.png">
              <a:extLst>
                <a:ext uri="{FF2B5EF4-FFF2-40B4-BE49-F238E27FC236}">
                  <a16:creationId xmlns:a16="http://schemas.microsoft.com/office/drawing/2014/main" id="{B7065868-FF44-3E4D-AA22-1240C02F62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es.png">
              <a:extLst>
                <a:ext uri="{FF2B5EF4-FFF2-40B4-BE49-F238E27FC236}">
                  <a16:creationId xmlns:a16="http://schemas.microsoft.com/office/drawing/2014/main" id="{41951BAC-C603-8446-99E7-83F31EAB40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fi.png">
              <a:extLst>
                <a:ext uri="{FF2B5EF4-FFF2-40B4-BE49-F238E27FC236}">
                  <a16:creationId xmlns:a16="http://schemas.microsoft.com/office/drawing/2014/main" id="{9263D2E6-26B3-1D46-B728-72B5CFDB72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fr.png">
              <a:extLst>
                <a:ext uri="{FF2B5EF4-FFF2-40B4-BE49-F238E27FC236}">
                  <a16:creationId xmlns:a16="http://schemas.microsoft.com/office/drawing/2014/main" id="{3F4A4008-8ECF-3945-9FF6-C9BA8752D2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gr.png">
              <a:extLst>
                <a:ext uri="{FF2B5EF4-FFF2-40B4-BE49-F238E27FC236}">
                  <a16:creationId xmlns:a16="http://schemas.microsoft.com/office/drawing/2014/main" id="{688FBFA8-9BBC-DB43-8AC0-9D5D48F69E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hu.png">
              <a:extLst>
                <a:ext uri="{FF2B5EF4-FFF2-40B4-BE49-F238E27FC236}">
                  <a16:creationId xmlns:a16="http://schemas.microsoft.com/office/drawing/2014/main" id="{9421AAA9-2F33-E941-8716-76C32CF6BE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ie.png">
              <a:extLst>
                <a:ext uri="{FF2B5EF4-FFF2-40B4-BE49-F238E27FC236}">
                  <a16:creationId xmlns:a16="http://schemas.microsoft.com/office/drawing/2014/main" id="{AB102CE7-A627-2D4A-BD3C-AFA25F9788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it.png">
              <a:extLst>
                <a:ext uri="{FF2B5EF4-FFF2-40B4-BE49-F238E27FC236}">
                  <a16:creationId xmlns:a16="http://schemas.microsoft.com/office/drawing/2014/main" id="{A02028DF-BD96-DE4A-99BA-772B0B2879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lu.png">
              <a:extLst>
                <a:ext uri="{FF2B5EF4-FFF2-40B4-BE49-F238E27FC236}">
                  <a16:creationId xmlns:a16="http://schemas.microsoft.com/office/drawing/2014/main" id="{956E597D-5C79-5A47-A437-2FDD947491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nl.png">
              <a:extLst>
                <a:ext uri="{FF2B5EF4-FFF2-40B4-BE49-F238E27FC236}">
                  <a16:creationId xmlns:a16="http://schemas.microsoft.com/office/drawing/2014/main" id="{D255C4B1-8D3C-8446-8706-D4FF66776F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no.png">
              <a:extLst>
                <a:ext uri="{FF2B5EF4-FFF2-40B4-BE49-F238E27FC236}">
                  <a16:creationId xmlns:a16="http://schemas.microsoft.com/office/drawing/2014/main" id="{3ED57513-957D-074D-8A79-8B97F2D9F9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pl.png">
              <a:extLst>
                <a:ext uri="{FF2B5EF4-FFF2-40B4-BE49-F238E27FC236}">
                  <a16:creationId xmlns:a16="http://schemas.microsoft.com/office/drawing/2014/main" id="{45555DA6-9964-D040-87BA-B94A9FBDBF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pt.png">
              <a:extLst>
                <a:ext uri="{FF2B5EF4-FFF2-40B4-BE49-F238E27FC236}">
                  <a16:creationId xmlns:a16="http://schemas.microsoft.com/office/drawing/2014/main" id="{9F25888C-CDAE-6D4F-823B-C40B3FDF46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ro.png">
              <a:extLst>
                <a:ext uri="{FF2B5EF4-FFF2-40B4-BE49-F238E27FC236}">
                  <a16:creationId xmlns:a16="http://schemas.microsoft.com/office/drawing/2014/main" id="{86291AC9-4EBD-D243-9BD8-EADCE0DB06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se.png">
              <a:extLst>
                <a:ext uri="{FF2B5EF4-FFF2-40B4-BE49-F238E27FC236}">
                  <a16:creationId xmlns:a16="http://schemas.microsoft.com/office/drawing/2014/main" id="{17E7B10B-4C7D-264C-9B75-DA7F808A45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uk.png">
              <a:extLst>
                <a:ext uri="{FF2B5EF4-FFF2-40B4-BE49-F238E27FC236}">
                  <a16:creationId xmlns:a16="http://schemas.microsoft.com/office/drawing/2014/main" id="{D3CA376A-B471-6245-B8BE-306D2F3DA5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ca.png">
              <a:extLst>
                <a:ext uri="{FF2B5EF4-FFF2-40B4-BE49-F238E27FC236}">
                  <a16:creationId xmlns:a16="http://schemas.microsoft.com/office/drawing/2014/main" id="{509DE819-2CF7-D846-A43B-280AD4BCC4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>
              <a:extLst>
                <a:ext uri="{FF2B5EF4-FFF2-40B4-BE49-F238E27FC236}">
                  <a16:creationId xmlns:a16="http://schemas.microsoft.com/office/drawing/2014/main" id="{F67656D1-F2A4-9649-9F40-EF8C1D0CC4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2" name="Picture 191" descr="si.png">
              <a:extLst>
                <a:ext uri="{FF2B5EF4-FFF2-40B4-BE49-F238E27FC236}">
                  <a16:creationId xmlns:a16="http://schemas.microsoft.com/office/drawing/2014/main" id="{870AC420-1BCD-A640-8346-79694C2CE9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559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3" r:id="rId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i="0">
          <a:solidFill>
            <a:schemeClr val="bg1"/>
          </a:solidFill>
          <a:latin typeface="+mj-lt"/>
          <a:ea typeface="MS PGothic" pitchFamily="34" charset="-128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1pPr>
      <a:lvl2pPr marL="808038" indent="-350838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2pPr>
      <a:lvl3pPr marL="1406525" indent="-492125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3pPr>
      <a:lvl4pPr marL="2005013" indent="-633413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603500" indent="-7747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35" descr="PPT_Header02" hidden="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8262" y="883106"/>
            <a:ext cx="11763662" cy="554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34" name="Picture 33"/>
          <p:cNvPicPr>
            <a:picLocks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sp>
        <p:nvSpPr>
          <p:cNvPr id="121" name="Text Box 38">
            <a:extLst>
              <a:ext uri="{FF2B5EF4-FFF2-40B4-BE49-F238E27FC236}">
                <a16:creationId xmlns:a16="http://schemas.microsoft.com/office/drawing/2014/main" id="{3C549275-6783-7945-A889-48A7AC6D14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BF9CC564-99C6-CF4A-B66D-51C35F775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25" y="156382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A98235A-908E-9E4D-97CE-A7BE035FCD9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8D6837A-A6B3-7945-8B79-FE698D2EDB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178C65F7-2688-B645-B8E3-2B9FAEDF0F36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68" name="Picture 167" descr="at.png">
              <a:extLst>
                <a:ext uri="{FF2B5EF4-FFF2-40B4-BE49-F238E27FC236}">
                  <a16:creationId xmlns:a16="http://schemas.microsoft.com/office/drawing/2014/main" id="{A52E0A18-E273-2242-82E5-C3746DF1D4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9" name="Picture 168" descr="be.png">
              <a:extLst>
                <a:ext uri="{FF2B5EF4-FFF2-40B4-BE49-F238E27FC236}">
                  <a16:creationId xmlns:a16="http://schemas.microsoft.com/office/drawing/2014/main" id="{EA2130B9-A9A0-6046-AD1D-70D5050D0C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0" name="Picture 169" descr="ch.png">
              <a:extLst>
                <a:ext uri="{FF2B5EF4-FFF2-40B4-BE49-F238E27FC236}">
                  <a16:creationId xmlns:a16="http://schemas.microsoft.com/office/drawing/2014/main" id="{53F85A0B-24AA-4C4E-ABE5-4F432092D1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1" name="Picture 170" descr="cz.png">
              <a:extLst>
                <a:ext uri="{FF2B5EF4-FFF2-40B4-BE49-F238E27FC236}">
                  <a16:creationId xmlns:a16="http://schemas.microsoft.com/office/drawing/2014/main" id="{98789C69-E55F-0F45-9211-C5F7204597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2" name="Picture 171" descr="de.png">
              <a:extLst>
                <a:ext uri="{FF2B5EF4-FFF2-40B4-BE49-F238E27FC236}">
                  <a16:creationId xmlns:a16="http://schemas.microsoft.com/office/drawing/2014/main" id="{E070005B-481E-D14C-ADCA-B91B537738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3" name="Picture 172" descr="dk.png">
              <a:extLst>
                <a:ext uri="{FF2B5EF4-FFF2-40B4-BE49-F238E27FC236}">
                  <a16:creationId xmlns:a16="http://schemas.microsoft.com/office/drawing/2014/main" id="{C7708920-5A91-8A40-B2E4-CFBDBCF5C3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ee.png">
              <a:extLst>
                <a:ext uri="{FF2B5EF4-FFF2-40B4-BE49-F238E27FC236}">
                  <a16:creationId xmlns:a16="http://schemas.microsoft.com/office/drawing/2014/main" id="{D55A5191-7187-794E-BE28-1FBD0687C4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es.png">
              <a:extLst>
                <a:ext uri="{FF2B5EF4-FFF2-40B4-BE49-F238E27FC236}">
                  <a16:creationId xmlns:a16="http://schemas.microsoft.com/office/drawing/2014/main" id="{3BB24710-F05A-5241-A7A5-1332316607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fi.png">
              <a:extLst>
                <a:ext uri="{FF2B5EF4-FFF2-40B4-BE49-F238E27FC236}">
                  <a16:creationId xmlns:a16="http://schemas.microsoft.com/office/drawing/2014/main" id="{7BA315E5-0C31-FB43-B1BB-DAE9140A28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fr.png">
              <a:extLst>
                <a:ext uri="{FF2B5EF4-FFF2-40B4-BE49-F238E27FC236}">
                  <a16:creationId xmlns:a16="http://schemas.microsoft.com/office/drawing/2014/main" id="{0FC36517-5A08-C543-BCFD-0A6FC61CFD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gr.png">
              <a:extLst>
                <a:ext uri="{FF2B5EF4-FFF2-40B4-BE49-F238E27FC236}">
                  <a16:creationId xmlns:a16="http://schemas.microsoft.com/office/drawing/2014/main" id="{A443BDCF-5161-0C41-9887-20261585DA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hu.png">
              <a:extLst>
                <a:ext uri="{FF2B5EF4-FFF2-40B4-BE49-F238E27FC236}">
                  <a16:creationId xmlns:a16="http://schemas.microsoft.com/office/drawing/2014/main" id="{CEC53681-F54F-E24D-BE98-D13C771C50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ie.png">
              <a:extLst>
                <a:ext uri="{FF2B5EF4-FFF2-40B4-BE49-F238E27FC236}">
                  <a16:creationId xmlns:a16="http://schemas.microsoft.com/office/drawing/2014/main" id="{9359D085-5B30-2E4E-B347-85C20B9D6B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it.png">
              <a:extLst>
                <a:ext uri="{FF2B5EF4-FFF2-40B4-BE49-F238E27FC236}">
                  <a16:creationId xmlns:a16="http://schemas.microsoft.com/office/drawing/2014/main" id="{A073D5AB-0943-7F42-B5CF-66BF3036BE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lu.png">
              <a:extLst>
                <a:ext uri="{FF2B5EF4-FFF2-40B4-BE49-F238E27FC236}">
                  <a16:creationId xmlns:a16="http://schemas.microsoft.com/office/drawing/2014/main" id="{B7DB2800-3FBD-0442-AD77-E738DC3DD8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nl.png">
              <a:extLst>
                <a:ext uri="{FF2B5EF4-FFF2-40B4-BE49-F238E27FC236}">
                  <a16:creationId xmlns:a16="http://schemas.microsoft.com/office/drawing/2014/main" id="{6A7883EB-A595-5042-AA17-1BBBEE45C1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no.png">
              <a:extLst>
                <a:ext uri="{FF2B5EF4-FFF2-40B4-BE49-F238E27FC236}">
                  <a16:creationId xmlns:a16="http://schemas.microsoft.com/office/drawing/2014/main" id="{AED34C86-2E21-3846-A864-D7403FCD81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pl.png">
              <a:extLst>
                <a:ext uri="{FF2B5EF4-FFF2-40B4-BE49-F238E27FC236}">
                  <a16:creationId xmlns:a16="http://schemas.microsoft.com/office/drawing/2014/main" id="{D19C51F3-6334-D642-91C7-AAA1F28365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pt.png">
              <a:extLst>
                <a:ext uri="{FF2B5EF4-FFF2-40B4-BE49-F238E27FC236}">
                  <a16:creationId xmlns:a16="http://schemas.microsoft.com/office/drawing/2014/main" id="{241CD090-4E5A-8644-9DE6-E31D3F6040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ro.png">
              <a:extLst>
                <a:ext uri="{FF2B5EF4-FFF2-40B4-BE49-F238E27FC236}">
                  <a16:creationId xmlns:a16="http://schemas.microsoft.com/office/drawing/2014/main" id="{AE18BFF2-64F5-9B40-9020-4FC4CB94AD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se.png">
              <a:extLst>
                <a:ext uri="{FF2B5EF4-FFF2-40B4-BE49-F238E27FC236}">
                  <a16:creationId xmlns:a16="http://schemas.microsoft.com/office/drawing/2014/main" id="{1D7DFFBC-E3F0-8641-80CA-05B02B6FDF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uk.png">
              <a:extLst>
                <a:ext uri="{FF2B5EF4-FFF2-40B4-BE49-F238E27FC236}">
                  <a16:creationId xmlns:a16="http://schemas.microsoft.com/office/drawing/2014/main" id="{32FDEBBE-7B6A-4042-8476-2020352869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ca.png">
              <a:extLst>
                <a:ext uri="{FF2B5EF4-FFF2-40B4-BE49-F238E27FC236}">
                  <a16:creationId xmlns:a16="http://schemas.microsoft.com/office/drawing/2014/main" id="{FBEED6DD-52B4-7A42-B5EC-2A2D71DACB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>
              <a:extLst>
                <a:ext uri="{FF2B5EF4-FFF2-40B4-BE49-F238E27FC236}">
                  <a16:creationId xmlns:a16="http://schemas.microsoft.com/office/drawing/2014/main" id="{5A2C547D-F2C2-E54F-9736-136FAB167E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2" name="Picture 191" descr="si.png">
              <a:extLst>
                <a:ext uri="{FF2B5EF4-FFF2-40B4-BE49-F238E27FC236}">
                  <a16:creationId xmlns:a16="http://schemas.microsoft.com/office/drawing/2014/main" id="{614673E0-AB0A-1241-B7C2-A6F982B41D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29" r:id="rId1"/>
    <p:sldLayoutId id="2147487130" r:id="rId2"/>
    <p:sldLayoutId id="2147487090" r:id="rId3"/>
    <p:sldLayoutId id="2147487033" r:id="rId4"/>
    <p:sldLayoutId id="2147487035" r:id="rId5"/>
    <p:sldLayoutId id="2147487096" r:id="rId6"/>
    <p:sldLayoutId id="2147487125" r:id="rId7"/>
    <p:sldLayoutId id="2147487126" r:id="rId8"/>
    <p:sldLayoutId id="2147487127" r:id="rId9"/>
    <p:sldLayoutId id="2147487128" r:id="rId10"/>
    <p:sldLayoutId id="2147487135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i="0">
          <a:solidFill>
            <a:srgbClr val="335E6F"/>
          </a:solidFill>
          <a:latin typeface="+mj-lt"/>
          <a:ea typeface="MS PGothic" pitchFamily="34" charset="-128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1pPr>
      <a:lvl2pPr marL="808038" indent="-350838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2pPr>
      <a:lvl3pPr marL="1406525" indent="-492125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3pPr>
      <a:lvl4pPr marL="2005013" indent="-633413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603500" indent="-7747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35" descr="PPT_Header02" hidden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8262" y="888918"/>
            <a:ext cx="11763662" cy="552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34" name="Picture 33"/>
          <p:cNvPicPr>
            <a:picLocks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sp>
        <p:nvSpPr>
          <p:cNvPr id="121" name="Text Box 38">
            <a:extLst>
              <a:ext uri="{FF2B5EF4-FFF2-40B4-BE49-F238E27FC236}">
                <a16:creationId xmlns:a16="http://schemas.microsoft.com/office/drawing/2014/main" id="{3C549275-6783-7945-A889-48A7AC6D14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BF9CC564-99C6-CF4A-B66D-51C35F775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25" y="156382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9194957C-8731-DE4C-83AD-724558FB1C0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EF1A1700-92FB-6445-B55E-4BB5B7CD5FC6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66" name="Picture 165" descr="at.png">
              <a:extLst>
                <a:ext uri="{FF2B5EF4-FFF2-40B4-BE49-F238E27FC236}">
                  <a16:creationId xmlns:a16="http://schemas.microsoft.com/office/drawing/2014/main" id="{EEC49457-8255-6247-8B35-6C236A8101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7" name="Picture 166" descr="be.png">
              <a:extLst>
                <a:ext uri="{FF2B5EF4-FFF2-40B4-BE49-F238E27FC236}">
                  <a16:creationId xmlns:a16="http://schemas.microsoft.com/office/drawing/2014/main" id="{C8C3555C-6F97-5340-923D-FB1BEA234E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8" name="Picture 167" descr="ch.png">
              <a:extLst>
                <a:ext uri="{FF2B5EF4-FFF2-40B4-BE49-F238E27FC236}">
                  <a16:creationId xmlns:a16="http://schemas.microsoft.com/office/drawing/2014/main" id="{CFAC6D5E-E6F0-3248-9A39-C702C4664C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9" name="Picture 168" descr="cz.png">
              <a:extLst>
                <a:ext uri="{FF2B5EF4-FFF2-40B4-BE49-F238E27FC236}">
                  <a16:creationId xmlns:a16="http://schemas.microsoft.com/office/drawing/2014/main" id="{B52857C4-9738-1E48-9CBC-FF7549A4EF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0" name="Picture 169" descr="de.png">
              <a:extLst>
                <a:ext uri="{FF2B5EF4-FFF2-40B4-BE49-F238E27FC236}">
                  <a16:creationId xmlns:a16="http://schemas.microsoft.com/office/drawing/2014/main" id="{F42AB927-96C0-D84F-AE59-99B3C5C351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1" name="Picture 170" descr="dk.png">
              <a:extLst>
                <a:ext uri="{FF2B5EF4-FFF2-40B4-BE49-F238E27FC236}">
                  <a16:creationId xmlns:a16="http://schemas.microsoft.com/office/drawing/2014/main" id="{67279B20-7639-B84C-938E-1A743D4C36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2" name="Picture 171" descr="ee.png">
              <a:extLst>
                <a:ext uri="{FF2B5EF4-FFF2-40B4-BE49-F238E27FC236}">
                  <a16:creationId xmlns:a16="http://schemas.microsoft.com/office/drawing/2014/main" id="{7364A940-ED46-4A45-965A-D84DFB5CD0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3" name="Picture 172" descr="es.png">
              <a:extLst>
                <a:ext uri="{FF2B5EF4-FFF2-40B4-BE49-F238E27FC236}">
                  <a16:creationId xmlns:a16="http://schemas.microsoft.com/office/drawing/2014/main" id="{16B9D2EB-4E49-464D-9060-0CCB59C1D7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fi.png">
              <a:extLst>
                <a:ext uri="{FF2B5EF4-FFF2-40B4-BE49-F238E27FC236}">
                  <a16:creationId xmlns:a16="http://schemas.microsoft.com/office/drawing/2014/main" id="{91C8A21A-5ABE-D44C-A072-7506546F0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fr.png">
              <a:extLst>
                <a:ext uri="{FF2B5EF4-FFF2-40B4-BE49-F238E27FC236}">
                  <a16:creationId xmlns:a16="http://schemas.microsoft.com/office/drawing/2014/main" id="{61ABAF23-03D4-E446-AFC1-6DCCEFB3D5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gr.png">
              <a:extLst>
                <a:ext uri="{FF2B5EF4-FFF2-40B4-BE49-F238E27FC236}">
                  <a16:creationId xmlns:a16="http://schemas.microsoft.com/office/drawing/2014/main" id="{84D6CD89-9E40-FF4C-8136-C2911C3283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hu.png">
              <a:extLst>
                <a:ext uri="{FF2B5EF4-FFF2-40B4-BE49-F238E27FC236}">
                  <a16:creationId xmlns:a16="http://schemas.microsoft.com/office/drawing/2014/main" id="{DE15D156-E845-E240-97B3-864BBB8DE7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ie.png">
              <a:extLst>
                <a:ext uri="{FF2B5EF4-FFF2-40B4-BE49-F238E27FC236}">
                  <a16:creationId xmlns:a16="http://schemas.microsoft.com/office/drawing/2014/main" id="{D1A196E5-5A1C-4B46-81D6-71591EF4FA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it.png">
              <a:extLst>
                <a:ext uri="{FF2B5EF4-FFF2-40B4-BE49-F238E27FC236}">
                  <a16:creationId xmlns:a16="http://schemas.microsoft.com/office/drawing/2014/main" id="{87971AD1-3EEA-3747-8F78-463B92B830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lu.png">
              <a:extLst>
                <a:ext uri="{FF2B5EF4-FFF2-40B4-BE49-F238E27FC236}">
                  <a16:creationId xmlns:a16="http://schemas.microsoft.com/office/drawing/2014/main" id="{8115CCE6-C83E-F043-A0D1-E9F3CC5A5F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nl.png">
              <a:extLst>
                <a:ext uri="{FF2B5EF4-FFF2-40B4-BE49-F238E27FC236}">
                  <a16:creationId xmlns:a16="http://schemas.microsoft.com/office/drawing/2014/main" id="{617A95D2-ABC0-7943-984C-B36FF90878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no.png">
              <a:extLst>
                <a:ext uri="{FF2B5EF4-FFF2-40B4-BE49-F238E27FC236}">
                  <a16:creationId xmlns:a16="http://schemas.microsoft.com/office/drawing/2014/main" id="{8F31B59C-2E1A-AA4C-A6EB-7E3885C37D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pl.png">
              <a:extLst>
                <a:ext uri="{FF2B5EF4-FFF2-40B4-BE49-F238E27FC236}">
                  <a16:creationId xmlns:a16="http://schemas.microsoft.com/office/drawing/2014/main" id="{0A65D069-8346-B348-8106-42F07F76A8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pt.png">
              <a:extLst>
                <a:ext uri="{FF2B5EF4-FFF2-40B4-BE49-F238E27FC236}">
                  <a16:creationId xmlns:a16="http://schemas.microsoft.com/office/drawing/2014/main" id="{B7F2677F-5B46-FE40-8CE4-5E04FE0E73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ro.png">
              <a:extLst>
                <a:ext uri="{FF2B5EF4-FFF2-40B4-BE49-F238E27FC236}">
                  <a16:creationId xmlns:a16="http://schemas.microsoft.com/office/drawing/2014/main" id="{D9EF3265-FE1F-6C4C-BD50-90D174F1E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se.png">
              <a:extLst>
                <a:ext uri="{FF2B5EF4-FFF2-40B4-BE49-F238E27FC236}">
                  <a16:creationId xmlns:a16="http://schemas.microsoft.com/office/drawing/2014/main" id="{C8B182A9-201C-7C42-A5A3-F9778D9076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uk.png">
              <a:extLst>
                <a:ext uri="{FF2B5EF4-FFF2-40B4-BE49-F238E27FC236}">
                  <a16:creationId xmlns:a16="http://schemas.microsoft.com/office/drawing/2014/main" id="{DCCA2FD8-EA64-3048-95C1-2F517C24B2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ca.png">
              <a:extLst>
                <a:ext uri="{FF2B5EF4-FFF2-40B4-BE49-F238E27FC236}">
                  <a16:creationId xmlns:a16="http://schemas.microsoft.com/office/drawing/2014/main" id="{4B641A7A-D419-784E-8E18-227B243C9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>
              <a:extLst>
                <a:ext uri="{FF2B5EF4-FFF2-40B4-BE49-F238E27FC236}">
                  <a16:creationId xmlns:a16="http://schemas.microsoft.com/office/drawing/2014/main" id="{9069DDE4-FAA9-6940-AEFC-6EFBCBF299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0" name="Picture 189" descr="si.png">
              <a:extLst>
                <a:ext uri="{FF2B5EF4-FFF2-40B4-BE49-F238E27FC236}">
                  <a16:creationId xmlns:a16="http://schemas.microsoft.com/office/drawing/2014/main" id="{774A8E6C-76BF-F04F-93C6-6758EF16B6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284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4" r:id="rId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i="0">
          <a:solidFill>
            <a:srgbClr val="335E6F"/>
          </a:solidFill>
          <a:latin typeface="+mj-lt"/>
          <a:ea typeface="MS PGothic" pitchFamily="34" charset="-128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1pPr>
      <a:lvl2pPr marL="808038" indent="-350838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2pPr>
      <a:lvl3pPr marL="1406525" indent="-492125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3pPr>
      <a:lvl4pPr marL="2005013" indent="-633413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603500" indent="-7747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D2508-10A6-8945-A31B-FB5133FA3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HMOC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6F978-949D-1140-97B1-417FBE445B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46347" y="4974578"/>
            <a:ext cx="2913462" cy="1441128"/>
          </a:xfrm>
        </p:spPr>
        <p:txBody>
          <a:bodyPr/>
          <a:lstStyle/>
          <a:p>
            <a:r>
              <a:rPr lang="it-IT"/>
              <a:t>Sylvain Lodiot </a:t>
            </a:r>
          </a:p>
          <a:p>
            <a:r>
              <a:rPr lang="it-IT"/>
              <a:t>HERA </a:t>
            </a:r>
            <a:r>
              <a:rPr lang="it-IT" err="1"/>
              <a:t>Spacecraft</a:t>
            </a:r>
            <a:r>
              <a:rPr lang="it-IT"/>
              <a:t> Operations Manager</a:t>
            </a:r>
          </a:p>
          <a:p>
            <a:r>
              <a:rPr lang="it-IT"/>
              <a:t>19-20/11/2024</a:t>
            </a:r>
          </a:p>
          <a:p>
            <a:r>
              <a:rPr lang="it-IT"/>
              <a:t>ESAC</a:t>
            </a:r>
          </a:p>
        </p:txBody>
      </p:sp>
    </p:spTree>
    <p:extLst>
      <p:ext uri="{BB962C8B-B14F-4D97-AF65-F5344CB8AC3E}">
        <p14:creationId xmlns:p14="http://schemas.microsoft.com/office/powerpoint/2010/main" val="574419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EF04-F342-B940-ADE0-1253BB71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n-GB"/>
          </a:p>
          <a:p>
            <a:pPr>
              <a:buFont typeface="Wingdings" panose="05000000000000000000" pitchFamily="2" charset="2"/>
              <a:buChar char="q"/>
            </a:pPr>
            <a:r>
              <a:rPr lang="en-GB" sz="3200"/>
              <a:t>FCT will now focus on MSB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200"/>
              <a:t>Then focus on the asteroid phase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200"/>
              <a:t>Quiet cruise is needed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200"/>
              <a:t>Good progress of instrument excel sheets, promising work mechanism for the asteroid phase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3200"/>
          </a:p>
          <a:p>
            <a:pPr>
              <a:buFont typeface="Wingdings" panose="05000000000000000000" pitchFamily="2" charset="2"/>
              <a:buChar char="q"/>
            </a:pPr>
            <a:endParaRPr lang="en-GB" sz="3200"/>
          </a:p>
          <a:p>
            <a:pPr>
              <a:buFont typeface="Wingdings" panose="05000000000000000000" pitchFamily="2" charset="2"/>
              <a:buChar char="q"/>
            </a:pPr>
            <a:endParaRPr lang="en-GB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640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EF04-F342-B940-ADE0-1253BB71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MSB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n-GB"/>
          </a:p>
          <a:p>
            <a:pPr>
              <a:buFont typeface="Wingdings" panose="05000000000000000000" pitchFamily="2" charset="2"/>
              <a:buChar char="q"/>
            </a:pPr>
            <a:r>
              <a:rPr lang="en-GB" sz="3200"/>
              <a:t>Fly-by Geometry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200"/>
              <a:t>Deimos observation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200"/>
              <a:t>Timeline around CA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200"/>
              <a:t>Overall Timeline and implementation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200"/>
              <a:t>Way forward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200"/>
              <a:t>Conclusions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3200"/>
          </a:p>
          <a:p>
            <a:pPr>
              <a:buFont typeface="Wingdings" panose="05000000000000000000" pitchFamily="2" charset="2"/>
              <a:buChar char="q"/>
            </a:pPr>
            <a:endParaRPr lang="en-GB" sz="3200"/>
          </a:p>
          <a:p>
            <a:pPr>
              <a:buFont typeface="Wingdings" panose="05000000000000000000" pitchFamily="2" charset="2"/>
              <a:buChar char="q"/>
            </a:pPr>
            <a:endParaRPr lang="en-GB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783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function&#10;&#10;Description automatically generated">
            <a:extLst>
              <a:ext uri="{FF2B5EF4-FFF2-40B4-BE49-F238E27FC236}">
                <a16:creationId xmlns:a16="http://schemas.microsoft.com/office/drawing/2014/main" id="{3EE47CA4-6FAC-7219-F507-FD0F46E3C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836" y="1000125"/>
            <a:ext cx="1866900" cy="4400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B3EF04-F342-B940-ADE0-1253BB71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MS PGothic"/>
                <a:cs typeface="Arial"/>
              </a:rPr>
              <a:t>Fly-by Geometry and driving SC constraints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FR" sz="2400">
                <a:latin typeface="Arial"/>
                <a:ea typeface="MS PGothic"/>
                <a:cs typeface="Arial"/>
              </a:rPr>
              <a:t>Mars CA 2025-03-12T12:51 (9070km </a:t>
            </a:r>
            <a:r>
              <a:rPr lang="fr-FR" sz="2400" err="1">
                <a:latin typeface="Arial"/>
                <a:ea typeface="MS PGothic"/>
                <a:cs typeface="Arial"/>
              </a:rPr>
              <a:t>from</a:t>
            </a:r>
            <a:r>
              <a:rPr lang="fr-FR" sz="2400">
                <a:latin typeface="Arial"/>
                <a:ea typeface="MS PGothic"/>
                <a:cs typeface="Arial"/>
              </a:rPr>
              <a:t> centre)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400">
                <a:latin typeface="Arial"/>
                <a:ea typeface="MS PGothic"/>
                <a:cs typeface="Arial"/>
              </a:rPr>
              <a:t>Fly-by plane </a:t>
            </a:r>
            <a:r>
              <a:rPr lang="fr-FR" sz="2400" err="1">
                <a:latin typeface="Arial"/>
                <a:ea typeface="MS PGothic"/>
                <a:cs typeface="Arial"/>
              </a:rPr>
              <a:t>is</a:t>
            </a:r>
            <a:r>
              <a:rPr lang="fr-FR" sz="2400">
                <a:latin typeface="Arial"/>
                <a:ea typeface="MS PGothic"/>
                <a:cs typeface="Arial"/>
              </a:rPr>
              <a:t> </a:t>
            </a:r>
            <a:r>
              <a:rPr lang="fr-FR" sz="2400" err="1">
                <a:latin typeface="Arial"/>
                <a:ea typeface="MS PGothic"/>
                <a:cs typeface="Arial"/>
              </a:rPr>
              <a:t>shown</a:t>
            </a:r>
            <a:r>
              <a:rPr lang="fr-FR" sz="2400">
                <a:latin typeface="Arial"/>
                <a:ea typeface="MS PGothic"/>
                <a:cs typeface="Arial"/>
              </a:rPr>
              <a:t> to the right </a:t>
            </a:r>
            <a:r>
              <a:rPr lang="fr-FR" sz="2400" err="1">
                <a:latin typeface="Arial"/>
                <a:ea typeface="MS PGothic"/>
                <a:cs typeface="Arial"/>
              </a:rPr>
              <a:t>with</a:t>
            </a:r>
            <a:r>
              <a:rPr lang="fr-FR" sz="2400">
                <a:latin typeface="Arial"/>
                <a:ea typeface="MS PGothic"/>
                <a:cs typeface="Arial"/>
              </a:rPr>
              <a:t> Phobos and Deimos </a:t>
            </a:r>
            <a:r>
              <a:rPr lang="fr-FR" sz="2400" err="1">
                <a:latin typeface="Arial"/>
                <a:ea typeface="MS PGothic"/>
                <a:cs typeface="Arial"/>
              </a:rPr>
              <a:t>orbit</a:t>
            </a:r>
            <a:endParaRPr lang="en-GB" sz="2000">
              <a:latin typeface="Arial"/>
              <a:ea typeface="MS PGothic"/>
              <a:cs typeface="Arial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000">
                <a:latin typeface="Arial"/>
                <a:ea typeface="MS PGothic"/>
                <a:cs typeface="Arial"/>
              </a:rPr>
              <a:t>Shown is +-1h from CA. Very fast fly-by (9km/s)</a:t>
            </a:r>
            <a:br>
              <a:rPr lang="en-GB" sz="2000">
                <a:latin typeface="Arial"/>
                <a:ea typeface="MS PGothic"/>
                <a:cs typeface="Arial"/>
              </a:rPr>
            </a:br>
            <a:r>
              <a:rPr lang="en-GB" sz="2000">
                <a:latin typeface="Arial"/>
                <a:ea typeface="MS PGothic"/>
                <a:cs typeface="Arial"/>
                <a:sym typeface="Wingdings" panose="05000000000000000000" pitchFamily="2" charset="2"/>
              </a:rPr>
              <a:t> </a:t>
            </a:r>
            <a:r>
              <a:rPr lang="en-GB" sz="2000">
                <a:latin typeface="Arial"/>
                <a:ea typeface="MS PGothic"/>
                <a:cs typeface="Arial"/>
              </a:rPr>
              <a:t>little time to accommodate all requests and high SC rates needed</a:t>
            </a:r>
          </a:p>
          <a:p>
            <a:pPr marL="1512887" lvl="2" indent="-457200">
              <a:buFont typeface="Courier New" panose="02070309020205020404" pitchFamily="49" charset="0"/>
              <a:buChar char="o"/>
            </a:pPr>
            <a:r>
              <a:rPr lang="en-GB" sz="2000">
                <a:latin typeface="Arial"/>
                <a:ea typeface="MS PGothic"/>
                <a:cs typeface="Arial"/>
              </a:rPr>
              <a:t>Current operational limit is 0.05deg/s, but pointing degradation can </a:t>
            </a:r>
            <a:br>
              <a:rPr lang="en-GB" sz="2000">
                <a:latin typeface="Arial"/>
                <a:ea typeface="MS PGothic"/>
                <a:cs typeface="Arial"/>
              </a:rPr>
            </a:br>
            <a:r>
              <a:rPr lang="en-GB" sz="2000">
                <a:latin typeface="Arial"/>
                <a:ea typeface="MS PGothic"/>
                <a:cs typeface="Arial"/>
              </a:rPr>
              <a:t>happen at lower values.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000">
                <a:latin typeface="Arial"/>
                <a:ea typeface="MS PGothic"/>
                <a:cs typeface="Arial"/>
              </a:rPr>
              <a:t>(projected) Sun direction is downwards and 5deg above the image plane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000">
                <a:latin typeface="Arial"/>
                <a:ea typeface="MS PGothic"/>
                <a:cs typeface="Arial"/>
              </a:rPr>
              <a:t>Sun-SC-Mars angle varies between 5 and 175deg.</a:t>
            </a:r>
          </a:p>
          <a:p>
            <a:pPr marL="1512887" lvl="2" indent="-457200">
              <a:buFont typeface="Courier New" panose="02070309020205020404" pitchFamily="49" charset="0"/>
              <a:buChar char="o"/>
            </a:pPr>
            <a:r>
              <a:rPr lang="en-GB" sz="2000">
                <a:latin typeface="Arial"/>
                <a:ea typeface="MS PGothic"/>
                <a:cs typeface="Arial"/>
              </a:rPr>
              <a:t>40deg and higher are allowed</a:t>
            </a:r>
          </a:p>
          <a:p>
            <a:pPr marL="1512887" lvl="2" indent="-457200">
              <a:buFont typeface="Courier New" panose="02070309020205020404" pitchFamily="49" charset="0"/>
              <a:buChar char="o"/>
            </a:pPr>
            <a:r>
              <a:rPr lang="en-GB" sz="2000">
                <a:latin typeface="Arial"/>
                <a:ea typeface="MS PGothic"/>
                <a:cs typeface="Arial"/>
              </a:rPr>
              <a:t>below 40deg conditional constraints become active</a:t>
            </a:r>
          </a:p>
          <a:p>
            <a:pPr marL="1512887" lvl="2" indent="-457200">
              <a:buFont typeface="Courier New" panose="02070309020205020404" pitchFamily="49" charset="0"/>
              <a:buChar char="o"/>
            </a:pPr>
            <a:r>
              <a:rPr lang="en-GB" sz="2000">
                <a:latin typeface="Arial"/>
                <a:ea typeface="MS PGothic"/>
                <a:cs typeface="Arial"/>
              </a:rPr>
              <a:t>22deg is a hard limit (</a:t>
            </a:r>
            <a:r>
              <a:rPr lang="en-GB" sz="2000" err="1">
                <a:latin typeface="Arial"/>
                <a:ea typeface="MS PGothic"/>
                <a:cs typeface="Arial"/>
              </a:rPr>
              <a:t>Hyperscout</a:t>
            </a:r>
            <a:r>
              <a:rPr lang="en-GB" sz="2000">
                <a:latin typeface="Arial"/>
                <a:ea typeface="MS PGothic"/>
                <a:cs typeface="Arial"/>
              </a:rPr>
              <a:t>)</a:t>
            </a:r>
          </a:p>
          <a:p>
            <a:pPr marL="1055687" lvl="2" indent="0"/>
            <a:r>
              <a:rPr lang="en-GB" sz="2000">
                <a:latin typeface="Arial"/>
                <a:ea typeface="MS PGothic"/>
                <a:cs typeface="Arial"/>
                <a:sym typeface="Wingdings" panose="05000000000000000000" pitchFamily="2" charset="2"/>
              </a:rPr>
              <a:t> Pointing to objects has to stop soon after CA. </a:t>
            </a:r>
            <a:endParaRPr lang="en-GB" sz="2000">
              <a:latin typeface="Arial"/>
              <a:ea typeface="MS PGothic"/>
              <a:cs typeface="Arial"/>
            </a:endParaRPr>
          </a:p>
          <a:p>
            <a:pPr marL="1512887" lvl="2" indent="-457200">
              <a:buFont typeface="Courier New" panose="02070309020205020404" pitchFamily="49" charset="0"/>
              <a:buChar char="o"/>
            </a:pPr>
            <a:endParaRPr lang="en-GB" sz="2000"/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GB" sz="2000"/>
          </a:p>
          <a:p>
            <a:pPr marL="457200" lvl="1" indent="0"/>
            <a:endParaRPr lang="en-GB" sz="2000">
              <a:latin typeface="Arial"/>
              <a:ea typeface="MS PGothic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754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EF04-F342-B940-ADE0-1253BB71F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62" y="158030"/>
            <a:ext cx="10113228" cy="553998"/>
          </a:xfrm>
        </p:spPr>
        <p:txBody>
          <a:bodyPr/>
          <a:lstStyle/>
          <a:p>
            <a:r>
              <a:rPr lang="en-GB"/>
              <a:t>Deimos Observation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400">
                <a:latin typeface="Arial"/>
                <a:ea typeface="MS PGothic"/>
                <a:cs typeface="Arial"/>
              </a:rPr>
              <a:t>Baseline is to implement the observation with an inertially fixed pointing at 1024km distance to Deimos (@Mars CA –42min; Deimos CA is at -40min from Mars CA)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>
                <a:latin typeface="Arial"/>
                <a:ea typeface="MS PGothic"/>
                <a:cs typeface="Arial"/>
              </a:rPr>
              <a:t>at that time: </a:t>
            </a:r>
          </a:p>
          <a:p>
            <a:pPr marL="807720" lvl="1" indent="-350520">
              <a:buFont typeface="Courier New" panose="02070309020205020404" pitchFamily="49" charset="0"/>
              <a:buChar char="o"/>
            </a:pPr>
            <a:r>
              <a:rPr lang="en-GB" sz="2400">
                <a:latin typeface="Arial"/>
                <a:ea typeface="MS PGothic"/>
                <a:cs typeface="Arial"/>
              </a:rPr>
              <a:t>Deimos appears as seen from Hera in front of the Mars disk</a:t>
            </a:r>
          </a:p>
          <a:p>
            <a:pPr marL="807720" lvl="1" indent="-350520">
              <a:buFont typeface="Courier New" panose="02070309020205020404" pitchFamily="49" charset="0"/>
              <a:buChar char="o"/>
            </a:pPr>
            <a:r>
              <a:rPr lang="en-GB" sz="2400">
                <a:latin typeface="Arial"/>
                <a:ea typeface="MS PGothic"/>
                <a:cs typeface="Arial"/>
              </a:rPr>
              <a:t>moves 0.15deg/s </a:t>
            </a:r>
            <a:r>
              <a:rPr lang="en-GB" sz="2400" err="1">
                <a:latin typeface="Arial"/>
                <a:ea typeface="MS PGothic"/>
                <a:cs typeface="Arial"/>
              </a:rPr>
              <a:t>wrt</a:t>
            </a:r>
            <a:r>
              <a:rPr lang="en-GB" sz="2400">
                <a:latin typeface="Arial"/>
                <a:ea typeface="MS PGothic"/>
                <a:cs typeface="Arial"/>
              </a:rPr>
              <a:t> SC </a:t>
            </a:r>
            <a:r>
              <a:rPr lang="en-GB" sz="2400">
                <a:latin typeface="Arial"/>
                <a:ea typeface="MS PGothic"/>
                <a:cs typeface="Arial"/>
                <a:sym typeface="Wingdings" panose="05000000000000000000" pitchFamily="2" charset="2"/>
              </a:rPr>
              <a:t> Deimos passes AFC FOV in 38sec</a:t>
            </a:r>
            <a:endParaRPr lang="en-GB" sz="2400">
              <a:latin typeface="Arial"/>
              <a:ea typeface="MS PGothic"/>
              <a:cs typeface="Arial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2400">
                <a:latin typeface="Arial"/>
                <a:ea typeface="MS PGothic"/>
                <a:cs typeface="Arial"/>
                <a:sym typeface="Wingdings" panose="05000000000000000000" pitchFamily="2" charset="2"/>
              </a:rPr>
              <a:t>It was investigated whether the constraint envelope (0.05deg/s max) can be extended, but it was found that the SC leaves fine tracking (even at lower rates).</a:t>
            </a:r>
            <a:br>
              <a:rPr lang="en-GB" sz="2400"/>
            </a:br>
            <a:r>
              <a:rPr lang="en-GB" sz="2400">
                <a:latin typeface="Arial"/>
                <a:ea typeface="MS PGothic"/>
                <a:cs typeface="Arial"/>
                <a:sym typeface="Wingdings" panose="05000000000000000000" pitchFamily="2" charset="2"/>
              </a:rPr>
              <a:t>Therefore it is recommended to stay with the baseline of an inertially fixed pointing</a:t>
            </a:r>
            <a:endParaRPr lang="en-GB" sz="2400">
              <a:latin typeface="Arial"/>
              <a:ea typeface="MS PGothic"/>
              <a:cs typeface="Arial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2400">
                <a:latin typeface="Arial"/>
                <a:ea typeface="MS PGothic"/>
                <a:cs typeface="Arial"/>
                <a:sym typeface="Wingdings" panose="05000000000000000000" pitchFamily="2" charset="2"/>
              </a:rPr>
              <a:t> Open point: how long shall the pointing be kept for </a:t>
            </a:r>
            <a:r>
              <a:rPr lang="en-GB" sz="2400" err="1">
                <a:latin typeface="Arial"/>
                <a:ea typeface="MS PGothic"/>
                <a:cs typeface="Arial"/>
                <a:sym typeface="Wingdings" panose="05000000000000000000" pitchFamily="2" charset="2"/>
              </a:rPr>
              <a:t>Hyperscout</a:t>
            </a:r>
            <a:r>
              <a:rPr lang="en-GB" sz="2400">
                <a:latin typeface="Arial"/>
                <a:ea typeface="MS PGothic"/>
                <a:cs typeface="Arial"/>
                <a:sym typeface="Wingdings" panose="05000000000000000000" pitchFamily="2" charset="2"/>
              </a:rPr>
              <a:t> and TIRI?</a:t>
            </a:r>
            <a:endParaRPr lang="en-GB" sz="2400">
              <a:latin typeface="Arial"/>
              <a:ea typeface="MS PGothic"/>
              <a:cs typeface="Arial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GB" sz="2400"/>
          </a:p>
          <a:p>
            <a:pPr>
              <a:buFont typeface="Wingdings" panose="05000000000000000000" pitchFamily="2" charset="2"/>
              <a:buChar char="q"/>
            </a:pPr>
            <a:endParaRPr lang="en-GB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194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EF04-F342-B940-ADE0-1253BB71F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62" y="158030"/>
            <a:ext cx="10113228" cy="553998"/>
          </a:xfrm>
        </p:spPr>
        <p:txBody>
          <a:bodyPr/>
          <a:lstStyle/>
          <a:p>
            <a:r>
              <a:rPr lang="en-GB"/>
              <a:t>Timeline around Mars CA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>
                <a:latin typeface="Arial"/>
                <a:ea typeface="MS PGothic"/>
                <a:cs typeface="Arial"/>
              </a:rPr>
              <a:t>-92min: Mars fills AFC FOV</a:t>
            </a:r>
            <a:endParaRPr lang="en-GB"/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>
                <a:latin typeface="Arial"/>
                <a:ea typeface="MS PGothic"/>
                <a:cs typeface="Arial"/>
              </a:rPr>
              <a:t>-40min: Deimos CA (300km)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>
                <a:latin typeface="Arial"/>
                <a:ea typeface="MS PGothic"/>
                <a:cs typeface="Arial"/>
              </a:rPr>
              <a:t>-7min: rate limit (0.05deg/s) exceeded for Mars pointing (fine pointing may be lost before)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>
                <a:latin typeface="Arial"/>
                <a:ea typeface="MS PGothic"/>
                <a:cs typeface="Arial"/>
              </a:rPr>
              <a:t>+14min: Phobos CA (12100km)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>
                <a:latin typeface="Arial"/>
                <a:ea typeface="MS PGothic"/>
                <a:cs typeface="Arial"/>
              </a:rPr>
              <a:t>+20min: Sun-SC-Mars angle below 40deg (conditional constraint violated)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>
                <a:latin typeface="Arial"/>
                <a:ea typeface="MS PGothic"/>
                <a:cs typeface="Arial"/>
              </a:rPr>
              <a:t>+40min: Sun-SC-Mars angle below 22deg (hard constraint violated)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>
                <a:latin typeface="Arial"/>
                <a:ea typeface="MS PGothic"/>
                <a:cs typeface="Arial"/>
              </a:rPr>
              <a:t>+45min: Sun-SC-Phobos angle below 40deg (conditional constraint violated)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>
                <a:latin typeface="Arial"/>
                <a:ea typeface="MS PGothic"/>
                <a:cs typeface="Arial"/>
              </a:rPr>
              <a:t>+85min: Sun-SC-Phobos angle below 22deg (hard constraint violated)</a:t>
            </a:r>
          </a:p>
          <a:p>
            <a:pPr marL="0" indent="-7620"/>
            <a:r>
              <a:rPr lang="en-GB">
                <a:latin typeface="Arial"/>
                <a:ea typeface="MS PGothic"/>
                <a:cs typeface="Arial"/>
              </a:rPr>
              <a:t>Envisaged Pointing Timeline: Mars-Phobos-mid-point, Deimos, Mars, Phobos (?)</a:t>
            </a:r>
          </a:p>
          <a:p>
            <a:pPr marL="0" indent="-7620"/>
            <a:r>
              <a:rPr lang="en-GB">
                <a:latin typeface="Arial"/>
                <a:ea typeface="MS PGothic"/>
                <a:cs typeface="Arial"/>
              </a:rPr>
              <a:t>Open points: </a:t>
            </a:r>
          </a:p>
          <a:p>
            <a:pPr marL="0" indent="-7620"/>
            <a:r>
              <a:rPr lang="en-GB">
                <a:latin typeface="Arial"/>
                <a:ea typeface="MS PGothic"/>
                <a:cs typeface="Arial"/>
              </a:rPr>
              <a:t>1) which limiting angle shall be used after Mars CA (e.g. 40deg, 22deg,…)?</a:t>
            </a:r>
          </a:p>
          <a:p>
            <a:pPr marL="0" indent="-7620"/>
            <a:r>
              <a:rPr lang="en-GB">
                <a:latin typeface="Arial"/>
                <a:ea typeface="MS PGothic"/>
                <a:cs typeface="Arial"/>
              </a:rPr>
              <a:t>2) Which preference of whether and when to slew to Phobos? Consider the following:</a:t>
            </a:r>
            <a:br>
              <a:rPr lang="en-GB"/>
            </a:br>
            <a:r>
              <a:rPr lang="en-GB">
                <a:latin typeface="Arial"/>
                <a:ea typeface="MS PGothic"/>
                <a:cs typeface="Arial"/>
              </a:rPr>
              <a:t>	-the planned feature tracking test may take time for Mars observations</a:t>
            </a:r>
          </a:p>
          <a:p>
            <a:pPr marL="0" indent="-7620"/>
            <a:r>
              <a:rPr lang="en-GB">
                <a:latin typeface="Arial"/>
                <a:ea typeface="MS PGothic"/>
                <a:cs typeface="Arial"/>
              </a:rPr>
              <a:t>	-Slew from Mars to Phobos pointing use a significant part of the gained tim</a:t>
            </a:r>
            <a:r>
              <a:rPr lang="en-GB" sz="2000">
                <a:latin typeface="Arial"/>
                <a:ea typeface="MS PGothic"/>
                <a:cs typeface="Arial"/>
              </a:rPr>
              <a:t>e </a:t>
            </a:r>
          </a:p>
          <a:p>
            <a:pPr marL="0" indent="-7620"/>
            <a:endParaRPr lang="en-GB" sz="2400"/>
          </a:p>
          <a:p>
            <a:pPr>
              <a:buFont typeface="Wingdings" panose="05000000000000000000" pitchFamily="2" charset="2"/>
              <a:buChar char="q"/>
            </a:pPr>
            <a:endParaRPr lang="en-GB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615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EF04-F342-B940-ADE0-1253BB71F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62" y="158030"/>
            <a:ext cx="10113228" cy="553998"/>
          </a:xfrm>
        </p:spPr>
        <p:txBody>
          <a:bodyPr/>
          <a:lstStyle/>
          <a:p>
            <a:r>
              <a:rPr lang="en-GB"/>
              <a:t>Overall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000">
                <a:latin typeface="Arial"/>
                <a:ea typeface="MS PGothic"/>
                <a:cs typeface="Arial"/>
              </a:rPr>
              <a:t>Standard GAM timeline: </a:t>
            </a:r>
          </a:p>
          <a:p>
            <a:pPr marL="1512570" lvl="2" indent="-457200">
              <a:buFont typeface="Courier New" panose="02070309020205020404" pitchFamily="49" charset="0"/>
              <a:buChar char="o"/>
            </a:pPr>
            <a:r>
              <a:rPr lang="en-GB" sz="2000">
                <a:latin typeface="Arial"/>
                <a:ea typeface="MS PGothic"/>
                <a:cs typeface="Arial"/>
              </a:rPr>
              <a:t>TCM slots at -4w, -2w, -1w, +1w, emergency slots at -3d and –6h</a:t>
            </a:r>
          </a:p>
          <a:p>
            <a:pPr marL="1512570" lvl="2" indent="-457200">
              <a:buFont typeface="Courier New" panose="02070309020205020404" pitchFamily="49" charset="0"/>
              <a:buChar char="o"/>
            </a:pPr>
            <a:r>
              <a:rPr lang="en-GB" sz="2000">
                <a:latin typeface="Arial"/>
                <a:ea typeface="MS PGothic"/>
                <a:cs typeface="Arial"/>
              </a:rPr>
              <a:t>Flight rules to be defined for the usage of the emergency slots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000">
                <a:latin typeface="Arial"/>
                <a:ea typeface="MS PGothic"/>
                <a:cs typeface="Arial"/>
              </a:rPr>
              <a:t>Mars pointing starting from –2 weeks but interrupted by passes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000">
                <a:latin typeface="Arial"/>
                <a:ea typeface="MS PGothic"/>
                <a:cs typeface="Arial"/>
              </a:rPr>
              <a:t>Pointing during CA: Mars-Phobos-mid-point, Deimos, Mars, Phobos (TBC)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000">
                <a:latin typeface="Arial"/>
                <a:ea typeface="MS PGothic"/>
                <a:cs typeface="Arial"/>
              </a:rPr>
              <a:t>During Mars pointing at CA commissioning a feature tracking test is envisaged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000">
                <a:latin typeface="Arial"/>
                <a:ea typeface="MS PGothic"/>
                <a:cs typeface="Arial"/>
              </a:rPr>
              <a:t>Rehearsal of the full timeline may take place in flight in January 2025 TBC</a:t>
            </a:r>
            <a:endParaRPr lang="en-GB" sz="2400"/>
          </a:p>
          <a:p>
            <a:pPr marL="0" indent="0"/>
            <a:endParaRPr lang="en-GB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251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EF04-F342-B940-ADE0-1253BB71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Limitations/constraints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262" y="711322"/>
            <a:ext cx="11763662" cy="5711649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400" err="1"/>
              <a:t>Hyperscout</a:t>
            </a:r>
            <a:r>
              <a:rPr lang="en-GB" sz="2400"/>
              <a:t> imaging timing (1 image/7 min, full ROI)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/>
              <a:t>AFC imaging timing (1 image/6 seconds TBC, need CSW 1.4, max 10 images, then wait 20s, else continuous 1 image/12s, TBC)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2400"/>
          </a:p>
          <a:p>
            <a:pPr>
              <a:buFont typeface="Wingdings" panose="05000000000000000000" pitchFamily="2" charset="2"/>
              <a:buChar char="q"/>
            </a:pPr>
            <a:r>
              <a:rPr lang="en-GB" sz="2400"/>
              <a:t>Sun avoidance angles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000"/>
              <a:t>AFC Boresight (+</a:t>
            </a:r>
            <a:r>
              <a:rPr lang="en-GB" sz="2000" err="1"/>
              <a:t>Zsc</a:t>
            </a:r>
            <a:r>
              <a:rPr lang="en-GB" sz="2000"/>
              <a:t>) = +/-40°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000"/>
              <a:t>TIRI Boresight (+</a:t>
            </a:r>
            <a:r>
              <a:rPr lang="en-GB" sz="2000" err="1"/>
              <a:t>Zsc</a:t>
            </a:r>
            <a:r>
              <a:rPr lang="en-GB" sz="2000"/>
              <a:t>): = +/- 30, when filter wheel in measurement position, NA, when filter wheel in 'zero' position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000" err="1"/>
              <a:t>HyperScout</a:t>
            </a:r>
            <a:r>
              <a:rPr lang="en-GB" sz="2000"/>
              <a:t> Boresight (+</a:t>
            </a:r>
            <a:r>
              <a:rPr lang="en-GB" sz="2000" err="1"/>
              <a:t>Zsc</a:t>
            </a:r>
            <a:r>
              <a:rPr lang="en-GB" sz="2000"/>
              <a:t>) = +/-39°, when ON,  = +/-22°, when OFF (also SEA)</a:t>
            </a:r>
            <a:endParaRPr lang="en-GB" sz="2400"/>
          </a:p>
          <a:p>
            <a:pPr>
              <a:buFont typeface="Wingdings" panose="05000000000000000000" pitchFamily="2" charset="2"/>
              <a:buChar char="q"/>
            </a:pPr>
            <a:r>
              <a:rPr lang="en-GB" sz="2400"/>
              <a:t>Sun exclusion angles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/>
              <a:t>TIRI Boresight (+</a:t>
            </a:r>
            <a:r>
              <a:rPr lang="en-GB" sz="2000" err="1"/>
              <a:t>Zsc</a:t>
            </a:r>
            <a:r>
              <a:rPr lang="en-GB" sz="2000"/>
              <a:t>): +/-8.4 </a:t>
            </a:r>
            <a:r>
              <a:rPr lang="en-GB" sz="2000" err="1"/>
              <a:t>deg</a:t>
            </a:r>
            <a:endParaRPr lang="en-GB" sz="2000"/>
          </a:p>
          <a:p>
            <a:pPr lvl="1">
              <a:buFont typeface="Courier New" panose="02070309020205020404" pitchFamily="49" charset="0"/>
              <a:buChar char="o"/>
            </a:pPr>
            <a:endParaRPr lang="en-GB" sz="2400"/>
          </a:p>
          <a:p>
            <a:pPr>
              <a:buFont typeface="Wingdings" panose="05000000000000000000" pitchFamily="2" charset="2"/>
              <a:buChar char="q"/>
            </a:pPr>
            <a:r>
              <a:rPr lang="en-GB" sz="2400">
                <a:latin typeface="Arial"/>
                <a:ea typeface="MS PGothic"/>
                <a:cs typeface="Arial"/>
              </a:rPr>
              <a:t>Rehearsal of feature tracking is TBC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2400">
              <a:latin typeface="Arial"/>
              <a:ea typeface="MS PGothic"/>
              <a:cs typeface="Arial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GB" sz="2400">
              <a:latin typeface="Arial"/>
              <a:ea typeface="MS PGothic"/>
              <a:cs typeface="Arial"/>
            </a:endParaRPr>
          </a:p>
          <a:p>
            <a:pPr marL="807720" lvl="1" indent="-350520">
              <a:buFont typeface="Courier New" panose="02070309020205020404" pitchFamily="49" charset="0"/>
              <a:buChar char="o"/>
            </a:pPr>
            <a:endParaRPr lang="en-GB" sz="2000">
              <a:latin typeface="Arial"/>
              <a:ea typeface="MS PGothic"/>
              <a:cs typeface="Arial"/>
            </a:endParaRPr>
          </a:p>
          <a:p>
            <a:pPr marL="807720" lvl="1" indent="-350520">
              <a:buFont typeface="Courier New" panose="02070309020205020404" pitchFamily="49" charset="0"/>
              <a:buChar char="o"/>
            </a:pPr>
            <a:endParaRPr lang="en-GB" sz="2000">
              <a:highlight>
                <a:srgbClr val="FFFF00"/>
              </a:highlight>
              <a:latin typeface="Arial"/>
              <a:ea typeface="MS PGothic"/>
              <a:cs typeface="Arial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GB" sz="3200"/>
          </a:p>
          <a:p>
            <a:pPr>
              <a:buFont typeface="Wingdings" panose="05000000000000000000" pitchFamily="2" charset="2"/>
              <a:buChar char="q"/>
            </a:pPr>
            <a:endParaRPr lang="en-GB" sz="3200"/>
          </a:p>
          <a:p>
            <a:pPr>
              <a:buFont typeface="Wingdings" panose="05000000000000000000" pitchFamily="2" charset="2"/>
              <a:buChar char="q"/>
            </a:pPr>
            <a:endParaRPr lang="en-GB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537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EF04-F342-B940-ADE0-1253BB71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MTP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n-GB" sz="3200">
              <a:latin typeface="Arial"/>
              <a:ea typeface="MS PGothic"/>
              <a:cs typeface="Arial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3200">
                <a:latin typeface="Arial"/>
                <a:ea typeface="MS PGothic"/>
                <a:cs typeface="Arial"/>
              </a:rPr>
              <a:t>Introduction of an MTP cycle (Medium Term Planning)</a:t>
            </a:r>
            <a:endParaRPr lang="en-GB" sz="3200"/>
          </a:p>
          <a:p>
            <a:pPr marL="807720" lvl="1" indent="-350520">
              <a:buFont typeface="Courier New" panose="02070309020205020404" pitchFamily="49" charset="0"/>
              <a:buChar char="o"/>
            </a:pPr>
            <a:r>
              <a:rPr lang="en-GB" sz="2400">
                <a:latin typeface="Arial"/>
                <a:ea typeface="MS PGothic"/>
                <a:cs typeface="Arial"/>
              </a:rPr>
              <a:t>Produce MTP products from instrument sheets</a:t>
            </a:r>
          </a:p>
          <a:p>
            <a:pPr marL="807720" lvl="1" indent="-350520">
              <a:buFont typeface="Courier New" panose="02070309020205020404" pitchFamily="49" charset="0"/>
              <a:buChar char="o"/>
            </a:pPr>
            <a:r>
              <a:rPr lang="en-GB" sz="2400">
                <a:latin typeface="Arial"/>
                <a:ea typeface="MS PGothic"/>
                <a:cs typeface="Arial"/>
              </a:rPr>
              <a:t>These products can then be checked by the scientists before actual execution</a:t>
            </a:r>
          </a:p>
          <a:p>
            <a:pPr marL="807720" lvl="1" indent="-350520">
              <a:buFont typeface="Courier New" panose="02070309020205020404" pitchFamily="49" charset="0"/>
              <a:buChar char="o"/>
            </a:pPr>
            <a:r>
              <a:rPr lang="en-GB" sz="2400">
                <a:latin typeface="Arial"/>
                <a:ea typeface="MS PGothic"/>
                <a:cs typeface="Arial"/>
              </a:rPr>
              <a:t>This will be attempted with the MSB</a:t>
            </a:r>
          </a:p>
          <a:p>
            <a:pPr marL="807720" lvl="1" indent="-350520">
              <a:buFont typeface="Courier New" panose="02070309020205020404" pitchFamily="49" charset="0"/>
              <a:buChar char="o"/>
            </a:pPr>
            <a:r>
              <a:rPr lang="en-GB" sz="2400">
                <a:latin typeface="Arial"/>
                <a:ea typeface="MS PGothic"/>
                <a:cs typeface="Arial"/>
              </a:rPr>
              <a:t>Idea is to find mistakes and identify misinterpretations</a:t>
            </a:r>
          </a:p>
          <a:p>
            <a:pPr marL="807720" lvl="1" indent="-350520">
              <a:buFont typeface="Courier New" panose="02070309020205020404" pitchFamily="49" charset="0"/>
              <a:buChar char="o"/>
            </a:pPr>
            <a:r>
              <a:rPr lang="en-GB" sz="2400">
                <a:latin typeface="Arial"/>
                <a:ea typeface="MS PGothic"/>
                <a:cs typeface="Arial"/>
              </a:rPr>
              <a:t>Idea is </a:t>
            </a:r>
            <a:r>
              <a:rPr lang="en-GB" sz="2400" b="1" u="sng">
                <a:latin typeface="Arial"/>
                <a:ea typeface="MS PGothic"/>
                <a:cs typeface="Arial"/>
              </a:rPr>
              <a:t>NOT</a:t>
            </a:r>
            <a:r>
              <a:rPr lang="en-GB" sz="2400">
                <a:latin typeface="Arial"/>
                <a:ea typeface="MS PGothic"/>
                <a:cs typeface="Arial"/>
              </a:rPr>
              <a:t> to allow introduction of late requests</a:t>
            </a:r>
            <a:endParaRPr lang="en-GB" sz="2400" b="1" u="sng">
              <a:latin typeface="Arial"/>
              <a:ea typeface="MS PGothic"/>
              <a:cs typeface="Arial"/>
            </a:endParaRPr>
          </a:p>
          <a:p>
            <a:pPr marL="807720" lvl="1" indent="-350520">
              <a:buFont typeface="Courier New" panose="02070309020205020404" pitchFamily="49" charset="0"/>
              <a:buChar char="o"/>
            </a:pPr>
            <a:endParaRPr lang="en-GB" sz="2000">
              <a:latin typeface="Arial"/>
              <a:ea typeface="MS PGothic"/>
              <a:cs typeface="Arial"/>
            </a:endParaRPr>
          </a:p>
          <a:p>
            <a:pPr marL="807720" lvl="1" indent="-350520">
              <a:buFont typeface="Courier New" panose="02070309020205020404" pitchFamily="49" charset="0"/>
              <a:buChar char="o"/>
            </a:pPr>
            <a:endParaRPr lang="en-GB" sz="2000">
              <a:highlight>
                <a:srgbClr val="FFFF00"/>
              </a:highlight>
              <a:latin typeface="Arial"/>
              <a:ea typeface="MS PGothic"/>
              <a:cs typeface="Arial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GB" sz="3200"/>
          </a:p>
          <a:p>
            <a:pPr>
              <a:buFont typeface="Wingdings" panose="05000000000000000000" pitchFamily="2" charset="2"/>
              <a:buChar char="q"/>
            </a:pPr>
            <a:endParaRPr lang="en-GB" sz="3200"/>
          </a:p>
          <a:p>
            <a:pPr>
              <a:buFont typeface="Wingdings" panose="05000000000000000000" pitchFamily="2" charset="2"/>
              <a:buChar char="q"/>
            </a:pPr>
            <a:endParaRPr lang="en-GB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771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EF04-F342-B940-ADE0-1253BB71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Way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sz="3200"/>
              <a:t>Skeleton timeline is defined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200"/>
              <a:t>Input on open points required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200"/>
              <a:t>One to one discussions to take place with AFC/HYP/TIRI on excel sheet inputs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400"/>
              <a:t>Deadline to converge on the excel sheets is 06/12/2024 latest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400"/>
              <a:t>TIRI to move to event driven PORs for MSB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400"/>
              <a:t>In preparation for the asteroid phase too</a:t>
            </a:r>
          </a:p>
          <a:p>
            <a:pPr>
              <a:buFont typeface="Wingdings" panose="05000000000000000000" pitchFamily="2" charset="2"/>
              <a:buChar char="q"/>
            </a:pPr>
            <a:endParaRPr lang="en-GB"/>
          </a:p>
          <a:p>
            <a:pPr>
              <a:buFont typeface="Wingdings" panose="05000000000000000000" pitchFamily="2" charset="2"/>
              <a:buChar char="q"/>
            </a:pPr>
            <a:endParaRPr lang="en-GB" sz="3200"/>
          </a:p>
          <a:p>
            <a:pPr>
              <a:buFont typeface="Wingdings" panose="05000000000000000000" pitchFamily="2" charset="2"/>
              <a:buChar char="q"/>
            </a:pPr>
            <a:endParaRPr lang="en-GB" sz="3200"/>
          </a:p>
          <a:p>
            <a:pPr>
              <a:buFont typeface="Wingdings" panose="05000000000000000000" pitchFamily="2" charset="2"/>
              <a:buChar char="q"/>
            </a:pPr>
            <a:endParaRPr lang="en-GB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901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EF04-F342-B940-ADE0-1253BB71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n-GB"/>
          </a:p>
          <a:p>
            <a:pPr>
              <a:buFont typeface="Wingdings" panose="05000000000000000000" pitchFamily="2" charset="2"/>
              <a:buChar char="q"/>
            </a:pPr>
            <a:r>
              <a:rPr lang="en-GB" sz="3200"/>
              <a:t>One to one exchanges with the instrument teams (AFC/HYP/TIRI) will resume soon (this PM!)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200"/>
              <a:t>Need to converge by 06/12/2024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200"/>
              <a:t>Open points need to be addressed ASAP, hopefully via the one-to-one meetings</a:t>
            </a:r>
          </a:p>
          <a:p>
            <a:pPr marL="0" indent="0"/>
            <a:endParaRPr lang="en-GB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10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EF04-F342-B940-ADE0-1253BB71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25559-1851-F246-B78A-82C83A356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HMOC GS status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Pending reviews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800"/>
              <a:t>Planned Hera activities till end 2025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800"/>
              <a:t>Technical notes (excel sheets): status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HMOC team composition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2800"/>
              <a:t>MSB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986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EF04-F342-B940-ADE0-1253BB71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HMOC GS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25559-1851-F246-B78A-82C83A356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1" y="655751"/>
            <a:ext cx="11763662" cy="60449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400"/>
              <a:t>Mission Control System (OPMCS) </a:t>
            </a:r>
            <a:r>
              <a:rPr lang="en-GB" sz="2400">
                <a:solidFill>
                  <a:srgbClr val="0070C0"/>
                </a:solidFill>
              </a:rPr>
              <a:t>SCRs expected due to new </a:t>
            </a:r>
            <a:r>
              <a:rPr lang="en-GB" sz="2400" err="1">
                <a:solidFill>
                  <a:srgbClr val="0070C0"/>
                </a:solidFill>
              </a:rPr>
              <a:t>cubesat</a:t>
            </a:r>
            <a:r>
              <a:rPr lang="en-GB" sz="2400">
                <a:solidFill>
                  <a:srgbClr val="0070C0"/>
                </a:solidFill>
              </a:rPr>
              <a:t> commanding functionality)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/>
              <a:t>EDDS/GFTS in place</a:t>
            </a:r>
            <a:endParaRPr lang="en-GB" sz="2400">
              <a:solidFill>
                <a:schemeClr val="accent5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2400"/>
              <a:t>Simulator </a:t>
            </a:r>
            <a:r>
              <a:rPr lang="en-GB" sz="2400">
                <a:solidFill>
                  <a:srgbClr val="0070C0"/>
                </a:solidFill>
              </a:rPr>
              <a:t>supported sims campaign; will be augmented with functions needed for the asteroid phase (minimum needed by FCT)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>
                <a:solidFill>
                  <a:schemeClr val="accent5"/>
                </a:solidFill>
              </a:rPr>
              <a:t>Mission planning system tool </a:t>
            </a:r>
            <a:r>
              <a:rPr lang="en-GB" sz="2400">
                <a:solidFill>
                  <a:srgbClr val="0070C0"/>
                </a:solidFill>
              </a:rPr>
              <a:t>is used since end of LEOP; programs HYP observations already (ahead of schedule)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2800"/>
          </a:p>
          <a:p>
            <a:pPr>
              <a:buFont typeface="Wingdings" panose="05000000000000000000" pitchFamily="2" charset="2"/>
              <a:buChar char="q"/>
            </a:pPr>
            <a:r>
              <a:rPr lang="en-GB" sz="2400"/>
              <a:t>IGSTs (Integrated Ground/Space Functions Tests, on the bench) and SVTs (System Validation Tests, on the SC)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>
                <a:solidFill>
                  <a:srgbClr val="0070C0"/>
                </a:solidFill>
              </a:rPr>
              <a:t>SVTs Complete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>
                <a:solidFill>
                  <a:srgbClr val="0070C0"/>
                </a:solidFill>
              </a:rPr>
              <a:t>Further IGSTs needed (Exp-M mode testing/ISL/PALT/SMC/New CSW); dates TBD</a:t>
            </a:r>
            <a:endParaRPr lang="en-GB" sz="2000"/>
          </a:p>
          <a:p>
            <a:pPr marL="457200" lvl="1" indent="0"/>
            <a:r>
              <a:rPr lang="en-GB" sz="2800"/>
              <a:t>				</a:t>
            </a:r>
            <a:endParaRPr lang="en-GB" sz="2000"/>
          </a:p>
          <a:p>
            <a:pPr>
              <a:buFont typeface="Wingdings" panose="05000000000000000000" pitchFamily="2" charset="2"/>
              <a:buChar char="q"/>
            </a:pPr>
            <a:endParaRPr lang="en-GB" sz="2000"/>
          </a:p>
          <a:p>
            <a:pPr marL="922338" lvl="1" indent="-457200">
              <a:buFont typeface="Courier New" panose="02070309020205020404" pitchFamily="49" charset="0"/>
              <a:buChar char="o"/>
            </a:pPr>
            <a:endParaRPr lang="en-GB" sz="2000"/>
          </a:p>
          <a:p>
            <a:pPr marL="922338" lvl="1" indent="-457200">
              <a:buFont typeface="Courier New" panose="02070309020205020404" pitchFamily="49" charset="0"/>
              <a:buChar char="o"/>
            </a:pPr>
            <a:endParaRPr lang="en-GB" sz="2000"/>
          </a:p>
          <a:p>
            <a:pPr>
              <a:buFont typeface="Courier New" panose="02070309020205020404" pitchFamily="49" charset="0"/>
              <a:buChar char="o"/>
            </a:pPr>
            <a:endParaRPr lang="it-IT" sz="2000"/>
          </a:p>
        </p:txBody>
      </p:sp>
    </p:spTree>
    <p:extLst>
      <p:ext uri="{BB962C8B-B14F-4D97-AF65-F5344CB8AC3E}">
        <p14:creationId xmlns:p14="http://schemas.microsoft.com/office/powerpoint/2010/main" val="1425346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EF04-F342-B940-ADE0-1253BB71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Pending reviews (till end 2025)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25559-1851-F246-B78A-82C83A356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1" y="655751"/>
            <a:ext cx="11763662" cy="6044925"/>
          </a:xfrm>
        </p:spPr>
        <p:txBody>
          <a:bodyPr/>
          <a:lstStyle/>
          <a:p>
            <a:pPr marL="457200" lvl="1" indent="0"/>
            <a:endParaRPr lang="en-GB" sz="2000"/>
          </a:p>
          <a:p>
            <a:pPr>
              <a:buFont typeface="Wingdings" panose="05000000000000000000" pitchFamily="2" charset="2"/>
              <a:buChar char="q"/>
            </a:pPr>
            <a:r>
              <a:rPr lang="en-GB" sz="2400">
                <a:solidFill>
                  <a:schemeClr val="accent5"/>
                </a:solidFill>
              </a:rPr>
              <a:t>NECR P1 12/12/2024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>
                <a:solidFill>
                  <a:schemeClr val="accent5"/>
                </a:solidFill>
              </a:rPr>
              <a:t>NECR P2 TBD, post MSB once CSW 2.1 is on board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>
                <a:solidFill>
                  <a:schemeClr val="accent5"/>
                </a:solidFill>
              </a:rPr>
              <a:t>AODR (Asteroid Operations Design Review), June 2025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000">
                <a:solidFill>
                  <a:schemeClr val="accent5"/>
                </a:solidFill>
              </a:rPr>
              <a:t>Review the status of post launch developments and the (delta-)design elements of the ground segment (planning concepts, interfaces, delta developments)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>
                <a:solidFill>
                  <a:schemeClr val="accent5"/>
                </a:solidFill>
              </a:rPr>
              <a:t>AOIR (Asteroid Operations Implementation Review), End 2025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000">
                <a:solidFill>
                  <a:schemeClr val="accent5"/>
                </a:solidFill>
              </a:rPr>
              <a:t>Ensure ground segment readiness to proceed with Asteroid Operations system validation activities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2400">
              <a:solidFill>
                <a:schemeClr val="accent5"/>
              </a:solidFill>
            </a:endParaRPr>
          </a:p>
          <a:p>
            <a:pPr marL="449262" indent="-457200">
              <a:buFont typeface="Wingdings" panose="05000000000000000000" pitchFamily="2" charset="2"/>
              <a:buChar char="q"/>
            </a:pPr>
            <a:endParaRPr lang="en-GB" sz="240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GB" sz="2000"/>
          </a:p>
          <a:p>
            <a:pPr marL="922338" lvl="1" indent="-457200">
              <a:buFont typeface="Courier New" panose="02070309020205020404" pitchFamily="49" charset="0"/>
              <a:buChar char="o"/>
            </a:pPr>
            <a:endParaRPr lang="en-GB" sz="2000"/>
          </a:p>
          <a:p>
            <a:pPr marL="922338" lvl="1" indent="-457200">
              <a:buFont typeface="Courier New" panose="02070309020205020404" pitchFamily="49" charset="0"/>
              <a:buChar char="o"/>
            </a:pPr>
            <a:endParaRPr lang="en-GB" sz="2000"/>
          </a:p>
          <a:p>
            <a:pPr>
              <a:buFont typeface="Courier New" panose="02070309020205020404" pitchFamily="49" charset="0"/>
              <a:buChar char="o"/>
            </a:pPr>
            <a:endParaRPr lang="it-IT" sz="2000"/>
          </a:p>
        </p:txBody>
      </p:sp>
    </p:spTree>
    <p:extLst>
      <p:ext uri="{BB962C8B-B14F-4D97-AF65-F5344CB8AC3E}">
        <p14:creationId xmlns:p14="http://schemas.microsoft.com/office/powerpoint/2010/main" val="3227469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EF04-F342-B940-ADE0-1253BB71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Activities till end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25559-1851-F246-B78A-82C83A356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1" y="655751"/>
            <a:ext cx="11763662" cy="6044925"/>
          </a:xfrm>
        </p:spPr>
        <p:txBody>
          <a:bodyPr/>
          <a:lstStyle/>
          <a:p>
            <a:pPr marL="457200" lvl="1" indent="0"/>
            <a:endParaRPr lang="en-GB" sz="2000"/>
          </a:p>
          <a:p>
            <a:pPr>
              <a:buFont typeface="Wingdings" panose="05000000000000000000" pitchFamily="2" charset="2"/>
              <a:buChar char="q"/>
            </a:pPr>
            <a:r>
              <a:rPr lang="en-GB" sz="2400">
                <a:solidFill>
                  <a:schemeClr val="accent5"/>
                </a:solidFill>
              </a:rPr>
              <a:t>Thermal </a:t>
            </a:r>
            <a:r>
              <a:rPr lang="en-GB" sz="2400" err="1">
                <a:solidFill>
                  <a:schemeClr val="accent5"/>
                </a:solidFill>
              </a:rPr>
              <a:t>charac</a:t>
            </a:r>
            <a:r>
              <a:rPr lang="en-GB" sz="2400">
                <a:solidFill>
                  <a:schemeClr val="accent5"/>
                </a:solidFill>
              </a:rPr>
              <a:t> completion	Next week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>
                <a:solidFill>
                  <a:schemeClr val="accent5"/>
                </a:solidFill>
              </a:rPr>
              <a:t>Reboot on CSW 1.4		09/12/2024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>
                <a:solidFill>
                  <a:schemeClr val="accent5"/>
                </a:solidFill>
              </a:rPr>
              <a:t>NECR P1				12/12/2024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>
                <a:solidFill>
                  <a:schemeClr val="accent5"/>
                </a:solidFill>
              </a:rPr>
              <a:t>PL checkout 			Feb 2024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>
                <a:solidFill>
                  <a:schemeClr val="accent5"/>
                </a:solidFill>
              </a:rPr>
              <a:t>MSB				12/12/2024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>
                <a:solidFill>
                  <a:schemeClr val="accent5"/>
                </a:solidFill>
              </a:rPr>
              <a:t>Reboot on CSW 2.1		post MSB, date TBC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>
                <a:solidFill>
                  <a:schemeClr val="accent5"/>
                </a:solidFill>
              </a:rPr>
              <a:t>PL checkout 2			week 38/2024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2400">
              <a:solidFill>
                <a:schemeClr val="accent5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2400" err="1">
                <a:solidFill>
                  <a:schemeClr val="accent5"/>
                </a:solidFill>
              </a:rPr>
              <a:t>Cubesat</a:t>
            </a:r>
            <a:r>
              <a:rPr lang="en-GB" sz="2400">
                <a:solidFill>
                  <a:schemeClr val="accent5"/>
                </a:solidFill>
              </a:rPr>
              <a:t> checkouts		TBD; unique date in December has been proposed</a:t>
            </a:r>
          </a:p>
          <a:p>
            <a:pPr marL="449262" indent="-457200">
              <a:buFont typeface="Wingdings" panose="05000000000000000000" pitchFamily="2" charset="2"/>
              <a:buChar char="q"/>
            </a:pPr>
            <a:endParaRPr lang="en-GB" sz="240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GB" sz="2000"/>
          </a:p>
          <a:p>
            <a:pPr marL="922338" lvl="1" indent="-457200">
              <a:buFont typeface="Courier New" panose="02070309020205020404" pitchFamily="49" charset="0"/>
              <a:buChar char="o"/>
            </a:pPr>
            <a:endParaRPr lang="en-GB" sz="2000"/>
          </a:p>
          <a:p>
            <a:pPr marL="922338" lvl="1" indent="-457200">
              <a:buFont typeface="Courier New" panose="02070309020205020404" pitchFamily="49" charset="0"/>
              <a:buChar char="o"/>
            </a:pPr>
            <a:endParaRPr lang="en-GB" sz="2000"/>
          </a:p>
          <a:p>
            <a:pPr>
              <a:buFont typeface="Courier New" panose="02070309020205020404" pitchFamily="49" charset="0"/>
              <a:buChar char="o"/>
            </a:pPr>
            <a:endParaRPr lang="it-IT" sz="2000"/>
          </a:p>
        </p:txBody>
      </p:sp>
    </p:spTree>
    <p:extLst>
      <p:ext uri="{BB962C8B-B14F-4D97-AF65-F5344CB8AC3E}">
        <p14:creationId xmlns:p14="http://schemas.microsoft.com/office/powerpoint/2010/main" val="3957999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EF04-F342-B940-ADE0-1253BB71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Cruise TN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25559-1851-F246-B78A-82C83A356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800"/>
              <a:t>Concerning the cruise TN (excel sheets):</a:t>
            </a:r>
          </a:p>
          <a:p>
            <a:pPr marL="922020" lvl="1" indent="-457200">
              <a:buFont typeface="Courier New" panose="02070309020205020404" pitchFamily="49" charset="0"/>
              <a:buChar char="o"/>
            </a:pPr>
            <a:r>
              <a:rPr lang="en-GB" sz="2000"/>
              <a:t>Good initial experience with NECP</a:t>
            </a:r>
          </a:p>
          <a:p>
            <a:pPr marL="922020" lvl="1" indent="-457200">
              <a:buFont typeface="Courier New" panose="02070309020205020404" pitchFamily="49" charset="0"/>
              <a:buChar char="o"/>
            </a:pPr>
            <a:r>
              <a:rPr lang="en-GB" sz="2000"/>
              <a:t>Need to improve feedback to instrument teams</a:t>
            </a:r>
          </a:p>
          <a:p>
            <a:pPr marL="1520825" lvl="2" indent="-457200">
              <a:buFont typeface="Wingdings" panose="05000000000000000000" pitchFamily="2" charset="2"/>
              <a:buChar char="§"/>
            </a:pPr>
            <a:r>
              <a:rPr lang="en-GB" sz="2000">
                <a:latin typeface="Arial"/>
                <a:ea typeface="MS PGothic"/>
                <a:cs typeface="Arial"/>
              </a:rPr>
              <a:t>Proposal to be done via regular FECS and generation of MTP products (ex FDPM)</a:t>
            </a:r>
            <a:endParaRPr lang="en-GB" sz="2000"/>
          </a:p>
          <a:p>
            <a:pPr marL="1520825" lvl="2" indent="-457200">
              <a:buFont typeface="Wingdings" panose="05000000000000000000" pitchFamily="2" charset="2"/>
              <a:buChar char="§"/>
            </a:pPr>
            <a:r>
              <a:rPr lang="en-GB" sz="2000">
                <a:latin typeface="Arial"/>
                <a:ea typeface="MS PGothic"/>
                <a:cs typeface="Arial"/>
              </a:rPr>
              <a:t>Exchange of excel sheets with (FDPM) event IDs defined</a:t>
            </a:r>
          </a:p>
          <a:p>
            <a:pPr marL="1520825" lvl="2" indent="-457200">
              <a:buFont typeface="Wingdings" panose="05000000000000000000" pitchFamily="2" charset="2"/>
              <a:buChar char="§"/>
            </a:pPr>
            <a:r>
              <a:rPr lang="en-GB" sz="2000">
                <a:latin typeface="Arial"/>
                <a:ea typeface="MS PGothic"/>
                <a:cs typeface="Arial"/>
              </a:rPr>
              <a:t>See MSB slides tomorrow for proposal of an MTP process</a:t>
            </a:r>
            <a:endParaRPr lang="en-GB" sz="2000"/>
          </a:p>
          <a:p>
            <a:pPr marL="922020" lvl="1" indent="-457200">
              <a:buFont typeface="Courier New" panose="02070309020205020404" pitchFamily="49" charset="0"/>
              <a:buChar char="o"/>
            </a:pPr>
            <a:r>
              <a:rPr lang="en-GB" sz="2000"/>
              <a:t>Next Steps:</a:t>
            </a:r>
          </a:p>
          <a:p>
            <a:pPr marL="1520825" lvl="2" indent="-457200">
              <a:buFont typeface="Wingdings" panose="05000000000000000000" pitchFamily="2" charset="2"/>
              <a:buChar char="§"/>
            </a:pPr>
            <a:r>
              <a:rPr lang="en-GB" sz="2000"/>
              <a:t>One to one meetings for MSB excel entries (and other cruise entries)</a:t>
            </a:r>
          </a:p>
          <a:p>
            <a:pPr marL="922020" lvl="1" indent="-457200">
              <a:buFont typeface="Courier New" panose="02070309020205020404" pitchFamily="49" charset="0"/>
              <a:buChar char="o"/>
            </a:pPr>
            <a:r>
              <a:rPr lang="en-GB" sz="2000">
                <a:solidFill>
                  <a:schemeClr val="accent5"/>
                </a:solidFill>
              </a:rPr>
              <a:t>PALT -&gt; nothing received; will not be operated before CSW 2.1 post MSB</a:t>
            </a:r>
          </a:p>
          <a:p>
            <a:pPr marL="922020" lvl="1" indent="-457200">
              <a:buFont typeface="Courier New" panose="02070309020205020404" pitchFamily="49" charset="0"/>
              <a:buChar char="o"/>
            </a:pPr>
            <a:endParaRPr lang="en-GB" sz="2000">
              <a:solidFill>
                <a:schemeClr val="accent5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800">
                <a:solidFill>
                  <a:schemeClr val="accent5"/>
                </a:solidFill>
              </a:rPr>
              <a:t>Mars flyby is being prepared by HMOC</a:t>
            </a:r>
          </a:p>
          <a:p>
            <a:pPr marL="922020" lvl="1" indent="-457200">
              <a:buFont typeface="Courier New" panose="02070309020205020404" pitchFamily="49" charset="0"/>
              <a:buChar char="o"/>
            </a:pPr>
            <a:r>
              <a:rPr lang="en-GB" sz="2000">
                <a:solidFill>
                  <a:schemeClr val="accent5"/>
                </a:solidFill>
              </a:rPr>
              <a:t>See MSB slides; HMOC will lead the full definition of this phase</a:t>
            </a:r>
          </a:p>
          <a:p>
            <a:pPr marL="922020" lvl="1" indent="-457200">
              <a:buFont typeface="Courier New" panose="02070309020205020404" pitchFamily="49" charset="0"/>
              <a:buChar char="o"/>
            </a:pPr>
            <a:endParaRPr lang="en-GB" sz="2000"/>
          </a:p>
          <a:p>
            <a:pPr marL="922020" lvl="1" indent="-457200">
              <a:buFont typeface="Courier New" panose="02070309020205020404" pitchFamily="49" charset="0"/>
              <a:buChar char="o"/>
            </a:pPr>
            <a:endParaRPr lang="en-GB" sz="2000"/>
          </a:p>
          <a:p>
            <a:pPr>
              <a:buFont typeface="Courier New" panose="02070309020205020404" pitchFamily="49" charset="0"/>
              <a:buChar char="o"/>
            </a:pPr>
            <a:endParaRPr lang="it-IT" sz="2000"/>
          </a:p>
        </p:txBody>
      </p:sp>
    </p:spTree>
    <p:extLst>
      <p:ext uri="{BB962C8B-B14F-4D97-AF65-F5344CB8AC3E}">
        <p14:creationId xmlns:p14="http://schemas.microsoft.com/office/powerpoint/2010/main" val="224989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EF04-F342-B940-ADE0-1253BB71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Asteroid phase TN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25559-1851-F246-B78A-82C83A356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2338" lvl="1" indent="-457200">
              <a:buFont typeface="Wingdings" panose="05000000000000000000" pitchFamily="2" charset="2"/>
              <a:buChar char="q"/>
            </a:pPr>
            <a:r>
              <a:rPr lang="en-GB" sz="2800"/>
              <a:t>Good status for AFC/</a:t>
            </a:r>
            <a:r>
              <a:rPr lang="en-GB" sz="2800" err="1"/>
              <a:t>Hyperscout</a:t>
            </a:r>
            <a:r>
              <a:rPr lang="en-GB" sz="2800"/>
              <a:t>/RSI</a:t>
            </a:r>
          </a:p>
          <a:p>
            <a:pPr marL="922338" lvl="1" indent="-457200">
              <a:buFont typeface="Wingdings" panose="05000000000000000000" pitchFamily="2" charset="2"/>
              <a:buChar char="q"/>
            </a:pPr>
            <a:r>
              <a:rPr lang="en-GB" sz="2800"/>
              <a:t>Nothing for PALT</a:t>
            </a:r>
          </a:p>
          <a:p>
            <a:pPr marL="922338" lvl="1" indent="-457200">
              <a:buFont typeface="Wingdings" panose="05000000000000000000" pitchFamily="2" charset="2"/>
              <a:buChar char="q"/>
            </a:pPr>
            <a:r>
              <a:rPr lang="en-GB" sz="2800"/>
              <a:t>Will need to start for TIRI</a:t>
            </a:r>
          </a:p>
          <a:p>
            <a:pPr marL="922338" lvl="1" indent="-457200">
              <a:buFont typeface="Wingdings" panose="05000000000000000000" pitchFamily="2" charset="2"/>
              <a:buChar char="q"/>
            </a:pPr>
            <a:endParaRPr lang="en-GB" sz="2800"/>
          </a:p>
          <a:p>
            <a:pPr marL="922338" lvl="1" indent="-457200">
              <a:buFont typeface="Wingdings" panose="05000000000000000000" pitchFamily="2" charset="2"/>
              <a:buChar char="q"/>
            </a:pPr>
            <a:r>
              <a:rPr lang="en-GB" sz="2800"/>
              <a:t>See MSB slides</a:t>
            </a:r>
          </a:p>
          <a:p>
            <a:pPr marL="922338" lvl="1" indent="-457200">
              <a:buFont typeface="Wingdings" panose="05000000000000000000" pitchFamily="2" charset="2"/>
              <a:buChar char="q"/>
            </a:pPr>
            <a:r>
              <a:rPr lang="en-GB" sz="2800"/>
              <a:t>Work there to resume Q3 2025 TBC</a:t>
            </a:r>
          </a:p>
          <a:p>
            <a:pPr marL="922338" lvl="1" indent="-457200">
              <a:buFont typeface="Courier New" panose="02070309020205020404" pitchFamily="49" charset="0"/>
              <a:buChar char="o"/>
            </a:pPr>
            <a:endParaRPr lang="en-GB" sz="2000"/>
          </a:p>
          <a:p>
            <a:pPr marL="922338" lvl="1" indent="-457200">
              <a:buFont typeface="Courier New" panose="02070309020205020404" pitchFamily="49" charset="0"/>
              <a:buChar char="o"/>
            </a:pPr>
            <a:endParaRPr lang="en-GB" sz="2000"/>
          </a:p>
          <a:p>
            <a:pPr marL="922338" lvl="1" indent="-457200">
              <a:buFont typeface="Courier New" panose="02070309020205020404" pitchFamily="49" charset="0"/>
              <a:buChar char="o"/>
            </a:pPr>
            <a:endParaRPr lang="en-GB" sz="2000"/>
          </a:p>
          <a:p>
            <a:pPr marL="922338" lvl="1" indent="-457200">
              <a:buFont typeface="Courier New" panose="02070309020205020404" pitchFamily="49" charset="0"/>
              <a:buChar char="o"/>
            </a:pPr>
            <a:endParaRPr lang="en-GB" sz="2000"/>
          </a:p>
          <a:p>
            <a:pPr>
              <a:buFont typeface="Courier New" panose="02070309020205020404" pitchFamily="49" charset="0"/>
              <a:buChar char="o"/>
            </a:pPr>
            <a:endParaRPr lang="it-IT" sz="2000"/>
          </a:p>
        </p:txBody>
      </p:sp>
    </p:spTree>
    <p:extLst>
      <p:ext uri="{BB962C8B-B14F-4D97-AF65-F5344CB8AC3E}">
        <p14:creationId xmlns:p14="http://schemas.microsoft.com/office/powerpoint/2010/main" val="3276149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EF04-F342-B940-ADE0-1253BB71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HMOC status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25559-1851-F246-B78A-82C83A356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781050"/>
            <a:ext cx="11763662" cy="5740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800"/>
              <a:t>Team composed of 11 people at launch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/>
              <a:t>Thomas Dressler 	-&gt; </a:t>
            </a:r>
            <a:r>
              <a:rPr lang="en-GB" sz="2000">
                <a:solidFill>
                  <a:srgbClr val="0070C0"/>
                </a:solidFill>
              </a:rPr>
              <a:t>will leave the team at the end of the year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/>
              <a:t>Ritchie Kay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/>
              <a:t>Lisa Savarieau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/>
              <a:t>Klara Spieker 	 	-&gt; </a:t>
            </a:r>
            <a:r>
              <a:rPr lang="en-GB" sz="2000">
                <a:solidFill>
                  <a:srgbClr val="0070C0"/>
                </a:solidFill>
              </a:rPr>
              <a:t>will leave the team at the end of January 2025</a:t>
            </a:r>
            <a:endParaRPr lang="en-GB" sz="200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/>
              <a:t>Mauro Bartesaghi 	-&gt; </a:t>
            </a:r>
            <a:r>
              <a:rPr lang="en-GB" sz="2000">
                <a:solidFill>
                  <a:srgbClr val="0070C0"/>
                </a:solidFill>
              </a:rPr>
              <a:t>will leave the team at the end of the year</a:t>
            </a:r>
            <a:endParaRPr lang="en-GB" sz="200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/>
              <a:t>Charlie Guerbuez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/>
              <a:t>Gabriel Mihail, database analyst 		-&gt; </a:t>
            </a:r>
            <a:r>
              <a:rPr lang="en-GB" sz="2000">
                <a:solidFill>
                  <a:srgbClr val="0070C0"/>
                </a:solidFill>
              </a:rPr>
              <a:t>now supported by Rudy Ciarletta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>
                <a:solidFill>
                  <a:schemeClr val="accent5"/>
                </a:solidFill>
              </a:rPr>
              <a:t>Daniel Lakey joining for LEOP only 	</a:t>
            </a:r>
            <a:r>
              <a:rPr lang="en-GB" sz="2000"/>
              <a:t>-&gt; </a:t>
            </a:r>
            <a:r>
              <a:rPr lang="en-GB" sz="2000">
                <a:solidFill>
                  <a:srgbClr val="0070C0"/>
                </a:solidFill>
              </a:rPr>
              <a:t>will leave the team at the end of the year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>
                <a:solidFill>
                  <a:srgbClr val="0070C0"/>
                </a:solidFill>
              </a:rPr>
              <a:t>Anna Schiavo		-&gt; replacing Mauro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>
                <a:solidFill>
                  <a:srgbClr val="0070C0"/>
                </a:solidFill>
              </a:rPr>
              <a:t>Johannes Bauer		-&gt; replacing Thomas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>
                <a:solidFill>
                  <a:srgbClr val="0070C0"/>
                </a:solidFill>
              </a:rPr>
              <a:t>TBA			-&gt; replacing Klara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/>
              <a:t>Myself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GB" sz="2000"/>
          </a:p>
          <a:p>
            <a:pPr>
              <a:buFont typeface="Courier New" panose="02070309020205020404" pitchFamily="49" charset="0"/>
              <a:buChar char="o"/>
            </a:pPr>
            <a:endParaRPr lang="it-IT" sz="2000"/>
          </a:p>
        </p:txBody>
      </p:sp>
    </p:spTree>
    <p:extLst>
      <p:ext uri="{BB962C8B-B14F-4D97-AF65-F5344CB8AC3E}">
        <p14:creationId xmlns:p14="http://schemas.microsoft.com/office/powerpoint/2010/main" val="4219562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EF04-F342-B940-ADE0-1253BB71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HMOC status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25559-1851-F246-B78A-82C83A356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800"/>
              <a:t>Each team member is/</a:t>
            </a:r>
            <a:r>
              <a:rPr lang="en-GB" sz="2800">
                <a:solidFill>
                  <a:srgbClr val="0070C0"/>
                </a:solidFill>
              </a:rPr>
              <a:t>will be</a:t>
            </a:r>
            <a:r>
              <a:rPr lang="en-GB" sz="2800"/>
              <a:t> allocated an instrument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800"/>
              <a:t>Due to number of changes, work re-allocation is needed</a:t>
            </a:r>
          </a:p>
          <a:p>
            <a:pPr marL="922338" lvl="1" indent="-457200">
              <a:buFont typeface="Courier New" panose="02070309020205020404" pitchFamily="49" charset="0"/>
              <a:buChar char="o"/>
            </a:pPr>
            <a:r>
              <a:rPr lang="en-GB" sz="2000"/>
              <a:t>Tasks till end of mission defined and are being allocated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800"/>
              <a:t>Reminder: quiet cruise hoped for to prepare for the asteroid phase</a:t>
            </a:r>
          </a:p>
          <a:p>
            <a:pPr marL="922338" lvl="1" indent="-457200">
              <a:buFont typeface="Courier New" panose="02070309020205020404" pitchFamily="49" charset="0"/>
              <a:buChar char="o"/>
            </a:pPr>
            <a:r>
              <a:rPr lang="en-GB" sz="2000"/>
              <a:t>With NECP soon over, focus will be on MSB (see MSB slides)</a:t>
            </a:r>
          </a:p>
          <a:p>
            <a:pPr marL="922338" lvl="1" indent="-457200">
              <a:buFont typeface="Courier New" panose="02070309020205020404" pitchFamily="49" charset="0"/>
              <a:buChar char="o"/>
            </a:pPr>
            <a:r>
              <a:rPr lang="en-GB" sz="2000"/>
              <a:t>Second half of 2025 dedicated to asteroid phase preparation (expected to be quiet)</a:t>
            </a:r>
          </a:p>
          <a:p>
            <a:pPr marL="922338" lvl="1" indent="-457200">
              <a:buFont typeface="Courier New" panose="02070309020205020404" pitchFamily="49" charset="0"/>
              <a:buChar char="o"/>
            </a:pPr>
            <a:r>
              <a:rPr lang="en-GB" sz="2000"/>
              <a:t>Multiple CSW versions in preparation</a:t>
            </a:r>
          </a:p>
          <a:p>
            <a:pPr marL="922338" lvl="1" indent="-457200">
              <a:buFont typeface="Courier New" panose="02070309020205020404" pitchFamily="49" charset="0"/>
              <a:buChar char="o"/>
            </a:pPr>
            <a:r>
              <a:rPr lang="en-GB" sz="2000"/>
              <a:t>CSW 1.4 expected to be loaded on the SC on 09/12</a:t>
            </a:r>
          </a:p>
          <a:p>
            <a:pPr marL="922338" lvl="1" indent="-457200">
              <a:buFont typeface="Courier New" panose="02070309020205020404" pitchFamily="49" charset="0"/>
              <a:buChar char="o"/>
            </a:pPr>
            <a:r>
              <a:rPr lang="en-GB" sz="2000"/>
              <a:t>CSW 2.1 TBD post MSB</a:t>
            </a:r>
          </a:p>
          <a:p>
            <a:pPr marL="922338" lvl="1" indent="-457200">
              <a:buFont typeface="Courier New" panose="02070309020205020404" pitchFamily="49" charset="0"/>
              <a:buChar char="o"/>
            </a:pPr>
            <a:endParaRPr lang="en-GB" sz="2000"/>
          </a:p>
          <a:p>
            <a:pPr marL="922338" lvl="1" indent="-457200">
              <a:buFont typeface="Courier New" panose="02070309020205020404" pitchFamily="49" charset="0"/>
              <a:buChar char="o"/>
            </a:pPr>
            <a:endParaRPr lang="en-GB" sz="2000"/>
          </a:p>
          <a:p>
            <a:pPr marL="922338" lvl="1" indent="-457200">
              <a:buFont typeface="Courier New" panose="02070309020205020404" pitchFamily="49" charset="0"/>
              <a:buChar char="o"/>
            </a:pPr>
            <a:endParaRPr lang="en-GB" sz="2000"/>
          </a:p>
          <a:p>
            <a:pPr>
              <a:buFont typeface="Courier New" panose="02070309020205020404" pitchFamily="49" charset="0"/>
              <a:buChar char="o"/>
            </a:pPr>
            <a:endParaRPr lang="it-IT" sz="2000"/>
          </a:p>
        </p:txBody>
      </p:sp>
    </p:spTree>
    <p:extLst>
      <p:ext uri="{BB962C8B-B14F-4D97-AF65-F5344CB8AC3E}">
        <p14:creationId xmlns:p14="http://schemas.microsoft.com/office/powerpoint/2010/main" val="4127942329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.potx" id="{4035F37E-B9D1-4636-97E4-60CF27A625BA}" vid="{04ACA1D1-02E6-4B19-B828-578536E30479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.potx" id="{4035F37E-B9D1-4636-97E4-60CF27A625BA}" vid="{04ACA1D1-02E6-4B19-B828-578536E30479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.potx" id="{4035F37E-B9D1-4636-97E4-60CF27A625BA}" vid="{04ACA1D1-02E6-4B19-B828-578536E30479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.potx" id="{4035F37E-B9D1-4636-97E4-60CF27A625BA}" vid="{04ACA1D1-02E6-4B19-B828-578536E30479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Application>Microsoft Office PowerPoint</Application>
  <PresentationFormat>Widescreen</PresentationFormat>
  <Slides>19</Slides>
  <Notes>1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ESA_Presentation_DARK</vt:lpstr>
      <vt:lpstr>ESA_Presentation_DARK_BG</vt:lpstr>
      <vt:lpstr>ESA_Presentation_CLEAR</vt:lpstr>
      <vt:lpstr>ESA_Presentation_CLEAR_BG</vt:lpstr>
      <vt:lpstr>HMOC update</vt:lpstr>
      <vt:lpstr>Outline</vt:lpstr>
      <vt:lpstr>HMOC GS status</vt:lpstr>
      <vt:lpstr>Pending reviews (till end 2025)</vt:lpstr>
      <vt:lpstr>Activities till end 2025</vt:lpstr>
      <vt:lpstr>Cruise TN status</vt:lpstr>
      <vt:lpstr>Asteroid phase TN status</vt:lpstr>
      <vt:lpstr>HMOC status (1)</vt:lpstr>
      <vt:lpstr>HMOC status (2)</vt:lpstr>
      <vt:lpstr>Conclusion</vt:lpstr>
      <vt:lpstr>MSB agenda</vt:lpstr>
      <vt:lpstr>Fly-by Geometry and driving SC constraints</vt:lpstr>
      <vt:lpstr>Deimos Observation </vt:lpstr>
      <vt:lpstr>Timeline around Mars CA  </vt:lpstr>
      <vt:lpstr>Overall Timeline</vt:lpstr>
      <vt:lpstr>Limitations/constraints</vt:lpstr>
      <vt:lpstr>MTP cycle</vt:lpstr>
      <vt:lpstr>Way forward</vt:lpstr>
      <vt:lpstr>Conclusions</vt:lpstr>
    </vt:vector>
  </TitlesOfParts>
  <Company>ESA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Name Surname</dc:creator>
  <cp:revision>1</cp:revision>
  <cp:lastPrinted>2019-04-05T12:22:34Z</cp:lastPrinted>
  <dcterms:created xsi:type="dcterms:W3CDTF">2015-07-01T15:01:13Z</dcterms:created>
  <dcterms:modified xsi:type="dcterms:W3CDTF">2024-11-20T08:19:34Z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ESA Presentation</vt:lpwstr>
  </property>
  <property fmtid="{D5CDD505-2E9C-101B-9397-08002B2CF9AE}" pid="3" name="PSubtitle">
    <vt:lpwstr>ESA Presentation</vt:lpwstr>
  </property>
  <property fmtid="{D5CDD505-2E9C-101B-9397-08002B2CF9AE}" pid="4" name="PAuthor">
    <vt:lpwstr/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true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Issue Date">
    <vt:filetime>2015-06-30T22:00:00Z</vt:filetime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MSIP_Label_3976fa30-1907-4356-8241-62ea5e1c0256_Enabled">
    <vt:lpwstr>true</vt:lpwstr>
  </property>
  <property fmtid="{D5CDD505-2E9C-101B-9397-08002B2CF9AE}" pid="30" name="MSIP_Label_3976fa30-1907-4356-8241-62ea5e1c0256_SetDate">
    <vt:lpwstr>2022-10-11T07:00:44Z</vt:lpwstr>
  </property>
  <property fmtid="{D5CDD505-2E9C-101B-9397-08002B2CF9AE}" pid="31" name="MSIP_Label_3976fa30-1907-4356-8241-62ea5e1c0256_Method">
    <vt:lpwstr>Standard</vt:lpwstr>
  </property>
  <property fmtid="{D5CDD505-2E9C-101B-9397-08002B2CF9AE}" pid="32" name="MSIP_Label_3976fa30-1907-4356-8241-62ea5e1c0256_Name">
    <vt:lpwstr>ESA UNCLASSIFIED – For ESA Official Use Only</vt:lpwstr>
  </property>
  <property fmtid="{D5CDD505-2E9C-101B-9397-08002B2CF9AE}" pid="33" name="MSIP_Label_3976fa30-1907-4356-8241-62ea5e1c0256_SiteId">
    <vt:lpwstr>9a5cacd0-2bef-4dd7-ac5c-7ebe1f54f495</vt:lpwstr>
  </property>
  <property fmtid="{D5CDD505-2E9C-101B-9397-08002B2CF9AE}" pid="34" name="MSIP_Label_3976fa30-1907-4356-8241-62ea5e1c0256_ActionId">
    <vt:lpwstr>c3f104fa-2d7f-4a13-b35f-21bb3e831657</vt:lpwstr>
  </property>
  <property fmtid="{D5CDD505-2E9C-101B-9397-08002B2CF9AE}" pid="35" name="MSIP_Label_3976fa30-1907-4356-8241-62ea5e1c0256_ContentBits">
    <vt:lpwstr>0</vt:lpwstr>
  </property>
</Properties>
</file>