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8" r:id="rId4"/>
  </p:sldMasterIdLst>
  <p:notesMasterIdLst>
    <p:notesMasterId r:id="rId12"/>
  </p:notesMasterIdLst>
  <p:handoutMasterIdLst>
    <p:handoutMasterId r:id="rId13"/>
  </p:handoutMasterIdLst>
  <p:sldIdLst>
    <p:sldId id="256" r:id="rId5"/>
    <p:sldId id="263" r:id="rId6"/>
    <p:sldId id="264" r:id="rId7"/>
    <p:sldId id="257" r:id="rId8"/>
    <p:sldId id="260" r:id="rId9"/>
    <p:sldId id="259" r:id="rId10"/>
    <p:sldId id="261" r:id="rId11"/>
  </p:sldIdLst>
  <p:sldSz cx="9144000" cy="5143500" type="screen16x9"/>
  <p:notesSz cx="7023100" cy="9309100"/>
  <p:defaultTextStyle>
    <a:defPPr>
      <a:defRPr lang="en-GB"/>
    </a:defPPr>
    <a:lvl1pPr algn="l" rtl="0" fontAlgn="base">
      <a:spcBef>
        <a:spcPct val="0"/>
      </a:spcBef>
      <a:spcAft>
        <a:spcPct val="0"/>
      </a:spcAft>
      <a:defRPr kern="1200">
        <a:solidFill>
          <a:schemeClr val="tx1"/>
        </a:solidFill>
        <a:latin typeface="Verdana" pitchFamily="34" charset="0"/>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mn-cs"/>
      </a:defRPr>
    </a:lvl2pPr>
    <a:lvl3pPr marL="914400" algn="l" rtl="0" fontAlgn="base">
      <a:spcBef>
        <a:spcPct val="0"/>
      </a:spcBef>
      <a:spcAft>
        <a:spcPct val="0"/>
      </a:spcAft>
      <a:defRPr kern="1200">
        <a:solidFill>
          <a:schemeClr val="tx1"/>
        </a:solidFill>
        <a:latin typeface="Verdana" pitchFamily="34" charset="0"/>
        <a:ea typeface="+mn-ea"/>
        <a:cs typeface="+mn-cs"/>
      </a:defRPr>
    </a:lvl3pPr>
    <a:lvl4pPr marL="1371600" algn="l" rtl="0" fontAlgn="base">
      <a:spcBef>
        <a:spcPct val="0"/>
      </a:spcBef>
      <a:spcAft>
        <a:spcPct val="0"/>
      </a:spcAft>
      <a:defRPr kern="1200">
        <a:solidFill>
          <a:schemeClr val="tx1"/>
        </a:solidFill>
        <a:latin typeface="Verdana" pitchFamily="34" charset="0"/>
        <a:ea typeface="+mn-ea"/>
        <a:cs typeface="+mn-cs"/>
      </a:defRPr>
    </a:lvl4pPr>
    <a:lvl5pPr marL="1828800" algn="l"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8DB"/>
    <a:srgbClr val="00549F"/>
    <a:srgbClr val="FDC82F"/>
    <a:srgbClr val="00338D"/>
    <a:srgbClr val="D0103A"/>
    <a:srgbClr val="008542"/>
    <a:srgbClr val="E37222"/>
    <a:srgbClr val="8224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79" autoAdjust="0"/>
    <p:restoredTop sz="94595"/>
  </p:normalViewPr>
  <p:slideViewPr>
    <p:cSldViewPr snapToGrid="0">
      <p:cViewPr varScale="1">
        <p:scale>
          <a:sx n="139" d="100"/>
          <a:sy n="139" d="100"/>
        </p:scale>
        <p:origin x="608" y="176"/>
      </p:cViewPr>
      <p:guideLst>
        <p:guide orient="horz" pos="1620"/>
        <p:guide pos="2880"/>
      </p:guideLst>
    </p:cSldViewPr>
  </p:slideViewPr>
  <p:notesTextViewPr>
    <p:cViewPr>
      <p:scale>
        <a:sx n="100" d="100"/>
        <a:sy n="100" d="100"/>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8738" name="Rectangle 2"/>
          <p:cNvSpPr>
            <a:spLocks noGrp="1" noChangeArrowheads="1"/>
          </p:cNvSpPr>
          <p:nvPr>
            <p:ph type="hdr" sz="quarter"/>
          </p:nvPr>
        </p:nvSpPr>
        <p:spPr bwMode="auto">
          <a:xfrm>
            <a:off x="0" y="0"/>
            <a:ext cx="3043238" cy="465138"/>
          </a:xfrm>
          <a:prstGeom prst="rect">
            <a:avLst/>
          </a:prstGeom>
          <a:noFill/>
          <a:ln w="9525">
            <a:noFill/>
            <a:miter lim="800000"/>
            <a:headEnd/>
            <a:tailEnd/>
          </a:ln>
        </p:spPr>
        <p:txBody>
          <a:bodyPr vert="horz" wrap="square" lIns="89404" tIns="44702" rIns="89404" bIns="44702" numCol="1" anchor="t" anchorCtr="0" compatLnSpc="1">
            <a:prstTxWarp prst="textNoShape">
              <a:avLst/>
            </a:prstTxWarp>
          </a:bodyPr>
          <a:lstStyle>
            <a:lvl1pPr defTabSz="892175">
              <a:defRPr sz="1100" smtClean="0">
                <a:latin typeface="Arial" pitchFamily="34" charset="0"/>
              </a:defRPr>
            </a:lvl1pPr>
          </a:lstStyle>
          <a:p>
            <a:pPr>
              <a:defRPr/>
            </a:pPr>
            <a:endParaRPr lang="it-IT" dirty="0"/>
          </a:p>
        </p:txBody>
      </p:sp>
      <p:sp>
        <p:nvSpPr>
          <p:cNvPr id="628739" name="Rectangle 3"/>
          <p:cNvSpPr>
            <a:spLocks noGrp="1" noChangeArrowheads="1"/>
          </p:cNvSpPr>
          <p:nvPr>
            <p:ph type="dt" sz="quarter" idx="1"/>
          </p:nvPr>
        </p:nvSpPr>
        <p:spPr bwMode="auto">
          <a:xfrm>
            <a:off x="3978275" y="0"/>
            <a:ext cx="3043238" cy="465138"/>
          </a:xfrm>
          <a:prstGeom prst="rect">
            <a:avLst/>
          </a:prstGeom>
          <a:noFill/>
          <a:ln w="9525">
            <a:noFill/>
            <a:miter lim="800000"/>
            <a:headEnd/>
            <a:tailEnd/>
          </a:ln>
        </p:spPr>
        <p:txBody>
          <a:bodyPr vert="horz" wrap="square" lIns="89404" tIns="44702" rIns="89404" bIns="44702" numCol="1" anchor="t" anchorCtr="0" compatLnSpc="1">
            <a:prstTxWarp prst="textNoShape">
              <a:avLst/>
            </a:prstTxWarp>
          </a:bodyPr>
          <a:lstStyle>
            <a:lvl1pPr algn="r" defTabSz="892175">
              <a:defRPr sz="1100" smtClean="0">
                <a:latin typeface="Arial" pitchFamily="34" charset="0"/>
              </a:defRPr>
            </a:lvl1pPr>
          </a:lstStyle>
          <a:p>
            <a:pPr>
              <a:defRPr/>
            </a:pPr>
            <a:endParaRPr lang="it-IT" dirty="0"/>
          </a:p>
        </p:txBody>
      </p:sp>
      <p:sp>
        <p:nvSpPr>
          <p:cNvPr id="628740" name="Rectangle 4"/>
          <p:cNvSpPr>
            <a:spLocks noGrp="1" noChangeArrowheads="1"/>
          </p:cNvSpPr>
          <p:nvPr>
            <p:ph type="ftr" sz="quarter" idx="2"/>
          </p:nvPr>
        </p:nvSpPr>
        <p:spPr bwMode="auto">
          <a:xfrm>
            <a:off x="0" y="8842375"/>
            <a:ext cx="3043238" cy="465138"/>
          </a:xfrm>
          <a:prstGeom prst="rect">
            <a:avLst/>
          </a:prstGeom>
          <a:noFill/>
          <a:ln w="9525">
            <a:noFill/>
            <a:miter lim="800000"/>
            <a:headEnd/>
            <a:tailEnd/>
          </a:ln>
        </p:spPr>
        <p:txBody>
          <a:bodyPr vert="horz" wrap="square" lIns="89404" tIns="44702" rIns="89404" bIns="44702" numCol="1" anchor="b" anchorCtr="0" compatLnSpc="1">
            <a:prstTxWarp prst="textNoShape">
              <a:avLst/>
            </a:prstTxWarp>
          </a:bodyPr>
          <a:lstStyle>
            <a:lvl1pPr defTabSz="892175">
              <a:defRPr sz="1100" smtClean="0">
                <a:latin typeface="Arial" pitchFamily="34" charset="0"/>
              </a:defRPr>
            </a:lvl1pPr>
          </a:lstStyle>
          <a:p>
            <a:pPr>
              <a:defRPr/>
            </a:pPr>
            <a:endParaRPr lang="it-IT" dirty="0"/>
          </a:p>
        </p:txBody>
      </p:sp>
      <p:sp>
        <p:nvSpPr>
          <p:cNvPr id="628741" name="Rectangle 5"/>
          <p:cNvSpPr>
            <a:spLocks noGrp="1" noChangeArrowheads="1"/>
          </p:cNvSpPr>
          <p:nvPr>
            <p:ph type="sldNum" sz="quarter" idx="3"/>
          </p:nvPr>
        </p:nvSpPr>
        <p:spPr bwMode="auto">
          <a:xfrm>
            <a:off x="3978275" y="8842375"/>
            <a:ext cx="3043238" cy="465138"/>
          </a:xfrm>
          <a:prstGeom prst="rect">
            <a:avLst/>
          </a:prstGeom>
          <a:noFill/>
          <a:ln w="9525">
            <a:noFill/>
            <a:miter lim="800000"/>
            <a:headEnd/>
            <a:tailEnd/>
          </a:ln>
        </p:spPr>
        <p:txBody>
          <a:bodyPr vert="horz" wrap="square" lIns="89404" tIns="44702" rIns="89404" bIns="44702" numCol="1" anchor="b" anchorCtr="0" compatLnSpc="1">
            <a:prstTxWarp prst="textNoShape">
              <a:avLst/>
            </a:prstTxWarp>
          </a:bodyPr>
          <a:lstStyle>
            <a:lvl1pPr algn="r" defTabSz="892175">
              <a:defRPr sz="1100" smtClean="0">
                <a:latin typeface="Arial" pitchFamily="34" charset="0"/>
              </a:defRPr>
            </a:lvl1pPr>
          </a:lstStyle>
          <a:p>
            <a:pPr>
              <a:defRPr/>
            </a:pPr>
            <a:fld id="{A5B780D0-5C7F-422C-931C-25201BE19360}" type="slidenum">
              <a:rPr lang="it-IT"/>
              <a:pPr>
                <a:defRPr/>
              </a:pPr>
              <a:t>‹#›</a:t>
            </a:fld>
            <a:endParaRPr lang="it-IT" dirty="0"/>
          </a:p>
        </p:txBody>
      </p:sp>
    </p:spTree>
    <p:extLst>
      <p:ext uri="{BB962C8B-B14F-4D97-AF65-F5344CB8AC3E}">
        <p14:creationId xmlns:p14="http://schemas.microsoft.com/office/powerpoint/2010/main" val="31250459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0"/>
            <a:ext cx="3014663" cy="485775"/>
          </a:xfrm>
          <a:prstGeom prst="rect">
            <a:avLst/>
          </a:prstGeom>
          <a:noFill/>
          <a:ln w="9525">
            <a:noFill/>
            <a:miter lim="800000"/>
            <a:headEnd/>
            <a:tailEnd/>
          </a:ln>
          <a:effectLst/>
        </p:spPr>
        <p:txBody>
          <a:bodyPr vert="horz" wrap="square" lIns="86155" tIns="43077" rIns="86155" bIns="43077" numCol="1" anchor="t" anchorCtr="0" compatLnSpc="1">
            <a:prstTxWarp prst="textNoShape">
              <a:avLst/>
            </a:prstTxWarp>
          </a:bodyPr>
          <a:lstStyle>
            <a:lvl1pPr defTabSz="862013">
              <a:defRPr sz="1100" smtClean="0"/>
            </a:lvl1pPr>
          </a:lstStyle>
          <a:p>
            <a:pPr>
              <a:defRPr/>
            </a:pPr>
            <a:endParaRPr lang="en-US" dirty="0"/>
          </a:p>
        </p:txBody>
      </p:sp>
      <p:sp>
        <p:nvSpPr>
          <p:cNvPr id="58371" name="Rectangle 3"/>
          <p:cNvSpPr>
            <a:spLocks noGrp="1" noChangeArrowheads="1"/>
          </p:cNvSpPr>
          <p:nvPr>
            <p:ph type="dt" idx="1"/>
          </p:nvPr>
        </p:nvSpPr>
        <p:spPr bwMode="auto">
          <a:xfrm>
            <a:off x="3995738" y="0"/>
            <a:ext cx="3014662" cy="485775"/>
          </a:xfrm>
          <a:prstGeom prst="rect">
            <a:avLst/>
          </a:prstGeom>
          <a:noFill/>
          <a:ln w="9525">
            <a:noFill/>
            <a:miter lim="800000"/>
            <a:headEnd/>
            <a:tailEnd/>
          </a:ln>
          <a:effectLst/>
        </p:spPr>
        <p:txBody>
          <a:bodyPr vert="horz" wrap="square" lIns="86155" tIns="43077" rIns="86155" bIns="43077" numCol="1" anchor="t" anchorCtr="0" compatLnSpc="1">
            <a:prstTxWarp prst="textNoShape">
              <a:avLst/>
            </a:prstTxWarp>
          </a:bodyPr>
          <a:lstStyle>
            <a:lvl1pPr algn="r" defTabSz="862013">
              <a:defRPr sz="1100" smtClean="0"/>
            </a:lvl1pPr>
          </a:lstStyle>
          <a:p>
            <a:pPr>
              <a:defRPr/>
            </a:pPr>
            <a:fld id="{A6888345-B3D3-4351-A7A9-F936F5935E41}" type="datetimeFigureOut">
              <a:rPr lang="en-US"/>
              <a:pPr>
                <a:defRPr/>
              </a:pPr>
              <a:t>11/7/18</a:t>
            </a:fld>
            <a:endParaRPr lang="en-US" dirty="0"/>
          </a:p>
        </p:txBody>
      </p:sp>
      <p:sp>
        <p:nvSpPr>
          <p:cNvPr id="11268" name="Rectangle 4"/>
          <p:cNvSpPr>
            <a:spLocks noGrp="1" noRot="1" noChangeAspect="1" noChangeArrowheads="1" noTextEdit="1"/>
          </p:cNvSpPr>
          <p:nvPr>
            <p:ph type="sldImg" idx="2"/>
          </p:nvPr>
        </p:nvSpPr>
        <p:spPr bwMode="auto">
          <a:xfrm>
            <a:off x="463550" y="693738"/>
            <a:ext cx="6157913" cy="346551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3" name="Rectangle 5"/>
          <p:cNvSpPr>
            <a:spLocks noGrp="1" noChangeArrowheads="1"/>
          </p:cNvSpPr>
          <p:nvPr>
            <p:ph type="body" sz="quarter" idx="3"/>
          </p:nvPr>
        </p:nvSpPr>
        <p:spPr bwMode="auto">
          <a:xfrm>
            <a:off x="904875" y="4435475"/>
            <a:ext cx="5200650" cy="4159250"/>
          </a:xfrm>
          <a:prstGeom prst="rect">
            <a:avLst/>
          </a:prstGeom>
          <a:noFill/>
          <a:ln w="9525">
            <a:noFill/>
            <a:miter lim="800000"/>
            <a:headEnd/>
            <a:tailEnd/>
          </a:ln>
          <a:effectLst/>
        </p:spPr>
        <p:txBody>
          <a:bodyPr vert="horz" wrap="square" lIns="86155" tIns="43077" rIns="86155" bIns="43077"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8374" name="Rectangle 6"/>
          <p:cNvSpPr>
            <a:spLocks noGrp="1" noChangeArrowheads="1"/>
          </p:cNvSpPr>
          <p:nvPr>
            <p:ph type="ftr" sz="quarter" idx="4"/>
          </p:nvPr>
        </p:nvSpPr>
        <p:spPr bwMode="auto">
          <a:xfrm>
            <a:off x="0" y="8870950"/>
            <a:ext cx="3014663" cy="415925"/>
          </a:xfrm>
          <a:prstGeom prst="rect">
            <a:avLst/>
          </a:prstGeom>
          <a:noFill/>
          <a:ln w="9525">
            <a:noFill/>
            <a:miter lim="800000"/>
            <a:headEnd/>
            <a:tailEnd/>
          </a:ln>
          <a:effectLst/>
        </p:spPr>
        <p:txBody>
          <a:bodyPr vert="horz" wrap="square" lIns="86155" tIns="43077" rIns="86155" bIns="43077" numCol="1" anchor="b" anchorCtr="0" compatLnSpc="1">
            <a:prstTxWarp prst="textNoShape">
              <a:avLst/>
            </a:prstTxWarp>
          </a:bodyPr>
          <a:lstStyle>
            <a:lvl1pPr defTabSz="862013">
              <a:defRPr sz="1100" smtClean="0"/>
            </a:lvl1pPr>
          </a:lstStyle>
          <a:p>
            <a:pPr>
              <a:defRPr/>
            </a:pPr>
            <a:endParaRPr lang="en-US" dirty="0"/>
          </a:p>
        </p:txBody>
      </p:sp>
      <p:sp>
        <p:nvSpPr>
          <p:cNvPr id="58375" name="Rectangle 7"/>
          <p:cNvSpPr>
            <a:spLocks noGrp="1" noChangeArrowheads="1"/>
          </p:cNvSpPr>
          <p:nvPr>
            <p:ph type="sldNum" sz="quarter" idx="5"/>
          </p:nvPr>
        </p:nvSpPr>
        <p:spPr bwMode="auto">
          <a:xfrm>
            <a:off x="3995738" y="8870950"/>
            <a:ext cx="3014662" cy="415925"/>
          </a:xfrm>
          <a:prstGeom prst="rect">
            <a:avLst/>
          </a:prstGeom>
          <a:noFill/>
          <a:ln w="9525">
            <a:noFill/>
            <a:miter lim="800000"/>
            <a:headEnd/>
            <a:tailEnd/>
          </a:ln>
          <a:effectLst/>
        </p:spPr>
        <p:txBody>
          <a:bodyPr vert="horz" wrap="square" lIns="86155" tIns="43077" rIns="86155" bIns="43077" numCol="1" anchor="b" anchorCtr="0" compatLnSpc="1">
            <a:prstTxWarp prst="textNoShape">
              <a:avLst/>
            </a:prstTxWarp>
          </a:bodyPr>
          <a:lstStyle>
            <a:lvl1pPr algn="r" defTabSz="862013">
              <a:defRPr sz="1100" smtClean="0"/>
            </a:lvl1pPr>
          </a:lstStyle>
          <a:p>
            <a:pPr>
              <a:defRPr/>
            </a:pPr>
            <a:fld id="{D8DF57D7-2670-4E78-96DD-D9B22805124F}" type="slidenum">
              <a:rPr lang="en-US"/>
              <a:pPr>
                <a:defRPr/>
              </a:pPr>
              <a:t>‹#›</a:t>
            </a:fld>
            <a:endParaRPr lang="en-US" dirty="0"/>
          </a:p>
        </p:txBody>
      </p:sp>
    </p:spTree>
    <p:extLst>
      <p:ext uri="{BB962C8B-B14F-4D97-AF65-F5344CB8AC3E}">
        <p14:creationId xmlns:p14="http://schemas.microsoft.com/office/powerpoint/2010/main" val="138443033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18" Type="http://schemas.openxmlformats.org/officeDocument/2006/relationships/image" Target="../media/image16.png"/><Relationship Id="rId26" Type="http://schemas.openxmlformats.org/officeDocument/2006/relationships/image" Target="../media/image24.png"/><Relationship Id="rId3" Type="http://schemas.openxmlformats.org/officeDocument/2006/relationships/image" Target="../media/image28.png"/><Relationship Id="rId21" Type="http://schemas.openxmlformats.org/officeDocument/2006/relationships/image" Target="../media/image19.png"/><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image" Target="../media/image15.png"/><Relationship Id="rId25" Type="http://schemas.openxmlformats.org/officeDocument/2006/relationships/image" Target="../media/image23.png"/><Relationship Id="rId2" Type="http://schemas.openxmlformats.org/officeDocument/2006/relationships/image" Target="../media/image27.jpeg"/><Relationship Id="rId16" Type="http://schemas.openxmlformats.org/officeDocument/2006/relationships/image" Target="../media/image14.png"/><Relationship Id="rId20" Type="http://schemas.openxmlformats.org/officeDocument/2006/relationships/image" Target="../media/image18.png"/><Relationship Id="rId1" Type="http://schemas.openxmlformats.org/officeDocument/2006/relationships/slideMaster" Target="../slideMasters/slideMaster1.xml"/><Relationship Id="rId6" Type="http://schemas.openxmlformats.org/officeDocument/2006/relationships/image" Target="../media/image4.png"/><Relationship Id="rId11" Type="http://schemas.openxmlformats.org/officeDocument/2006/relationships/image" Target="../media/image9.png"/><Relationship Id="rId24" Type="http://schemas.openxmlformats.org/officeDocument/2006/relationships/image" Target="../media/image22.png"/><Relationship Id="rId5" Type="http://schemas.openxmlformats.org/officeDocument/2006/relationships/image" Target="../media/image3.png"/><Relationship Id="rId15" Type="http://schemas.openxmlformats.org/officeDocument/2006/relationships/image" Target="../media/image13.png"/><Relationship Id="rId23" Type="http://schemas.openxmlformats.org/officeDocument/2006/relationships/image" Target="../media/image21.png"/><Relationship Id="rId28" Type="http://schemas.openxmlformats.org/officeDocument/2006/relationships/image" Target="../media/image26.png"/><Relationship Id="rId10" Type="http://schemas.openxmlformats.org/officeDocument/2006/relationships/image" Target="../media/image8.png"/><Relationship Id="rId19" Type="http://schemas.openxmlformats.org/officeDocument/2006/relationships/image" Target="../media/image17.png"/><Relationship Id="rId4" Type="http://schemas.openxmlformats.org/officeDocument/2006/relationships/image" Target="../media/image29.png"/><Relationship Id="rId9" Type="http://schemas.openxmlformats.org/officeDocument/2006/relationships/image" Target="../media/image7.png"/><Relationship Id="rId14" Type="http://schemas.openxmlformats.org/officeDocument/2006/relationships/image" Target="../media/image12.png"/><Relationship Id="rId22" Type="http://schemas.openxmlformats.org/officeDocument/2006/relationships/image" Target="../media/image20.png"/><Relationship Id="rId27" Type="http://schemas.openxmlformats.org/officeDocument/2006/relationships/image" Target="../media/image2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6323" name="Rectangle 2"/>
          <p:cNvSpPr>
            <a:spLocks noGrp="1" noChangeArrowheads="1"/>
          </p:cNvSpPr>
          <p:nvPr>
            <p:ph type="subTitle" idx="1"/>
          </p:nvPr>
        </p:nvSpPr>
        <p:spPr>
          <a:xfrm>
            <a:off x="614361" y="2914650"/>
            <a:ext cx="7948800" cy="421975"/>
          </a:xfrm>
        </p:spPr>
        <p:txBody>
          <a:bodyPr wrap="square">
            <a:spAutoFit/>
          </a:bodyPr>
          <a:lstStyle>
            <a:lvl1pPr marL="0" indent="0">
              <a:buFont typeface="Verdana" pitchFamily="34" charset="0"/>
              <a:buNone/>
              <a:defRPr sz="1800"/>
            </a:lvl1pPr>
          </a:lstStyle>
          <a:p>
            <a:pPr lvl="0"/>
            <a:r>
              <a:rPr lang="en-US" noProof="0"/>
              <a:t>Click to edit Master subtitle style</a:t>
            </a:r>
            <a:endParaRPr lang="en-GB" noProof="0" dirty="0"/>
          </a:p>
        </p:txBody>
      </p:sp>
      <p:sp>
        <p:nvSpPr>
          <p:cNvPr id="56325" name="Rectangle 6"/>
          <p:cNvSpPr>
            <a:spLocks noGrp="1" noChangeArrowheads="1"/>
          </p:cNvSpPr>
          <p:nvPr>
            <p:ph type="ctrTitle"/>
          </p:nvPr>
        </p:nvSpPr>
        <p:spPr>
          <a:xfrm>
            <a:off x="587375" y="1856096"/>
            <a:ext cx="7947025" cy="584775"/>
          </a:xfrm>
          <a:prstGeom prst="rect">
            <a:avLst/>
          </a:prstGeom>
        </p:spPr>
        <p:txBody>
          <a:bodyPr/>
          <a:lstStyle>
            <a:lvl1pPr>
              <a:defRPr sz="3200">
                <a:solidFill>
                  <a:schemeClr val="accent1"/>
                </a:solidFill>
              </a:defRPr>
            </a:lvl1pPr>
          </a:lstStyle>
          <a:p>
            <a:pPr lvl="0"/>
            <a:r>
              <a:rPr lang="en-US" noProof="0"/>
              <a:t>Click to edit Master title style</a:t>
            </a:r>
            <a:endParaRPr lang="en-GB" noProof="0" dirty="0"/>
          </a:p>
        </p:txBody>
      </p:sp>
      <p:sp>
        <p:nvSpPr>
          <p:cNvPr id="56347" name="Text Box 27"/>
          <p:cNvSpPr txBox="1">
            <a:spLocks noChangeArrowheads="1"/>
          </p:cNvSpPr>
          <p:nvPr userDrawn="1"/>
        </p:nvSpPr>
        <p:spPr bwMode="auto">
          <a:xfrm>
            <a:off x="631825" y="4822032"/>
            <a:ext cx="50165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GB" sz="800" noProof="0" dirty="0"/>
          </a:p>
        </p:txBody>
      </p:sp>
      <p:pic>
        <p:nvPicPr>
          <p:cNvPr id="8" name="Picture 7" descr="16950723446_e7d8e1bfb9_o.jpg"/>
          <p:cNvPicPr>
            <a:picLocks noChangeAspect="1"/>
          </p:cNvPicPr>
          <p:nvPr userDrawn="1"/>
        </p:nvPicPr>
        <p:blipFill rotWithShape="1">
          <a:blip r:embed="rId2" cstate="print">
            <a:extLst>
              <a:ext uri="{28A0092B-C50C-407E-A947-70E740481C1C}">
                <a14:useLocalDpi xmlns:a14="http://schemas.microsoft.com/office/drawing/2010/main" val="0"/>
              </a:ext>
            </a:extLst>
          </a:blip>
          <a:srcRect l="28852" b="48267"/>
          <a:stretch/>
        </p:blipFill>
        <p:spPr>
          <a:xfrm rot="5400000">
            <a:off x="2000249" y="-2000251"/>
            <a:ext cx="5143501" cy="9144001"/>
          </a:xfrm>
          <a:prstGeom prst="rect">
            <a:avLst/>
          </a:prstGeom>
        </p:spPr>
      </p:pic>
      <p:pic>
        <p:nvPicPr>
          <p:cNvPr id="9" name="Picture 8"/>
          <p:cNvPicPr>
            <a:picLocks noChangeAspect="1"/>
          </p:cNvPicPr>
          <p:nvPr userDrawn="1"/>
        </p:nvPicPr>
        <p:blipFill rotWithShape="1">
          <a:blip r:embed="rId3" cstate="print">
            <a:extLst>
              <a:ext uri="{28A0092B-C50C-407E-A947-70E740481C1C}">
                <a14:useLocalDpi xmlns:a14="http://schemas.microsoft.com/office/drawing/2010/main" val="0"/>
              </a:ext>
            </a:extLst>
          </a:blip>
          <a:srcRect t="-2" b="28614"/>
          <a:stretch/>
        </p:blipFill>
        <p:spPr>
          <a:xfrm>
            <a:off x="7787917" y="156199"/>
            <a:ext cx="1210456" cy="468000"/>
          </a:xfrm>
          <a:prstGeom prst="rect">
            <a:avLst/>
          </a:prstGeom>
        </p:spPr>
      </p:pic>
      <p:sp>
        <p:nvSpPr>
          <p:cNvPr id="10" name="Text Box 58"/>
          <p:cNvSpPr txBox="1">
            <a:spLocks noChangeArrowheads="1"/>
          </p:cNvSpPr>
          <p:nvPr userDrawn="1"/>
        </p:nvSpPr>
        <p:spPr bwMode="auto">
          <a:xfrm>
            <a:off x="162824" y="4571668"/>
            <a:ext cx="5016500"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anchor="b">
            <a:spAutoFit/>
          </a:bodyPr>
          <a:lstStyle/>
          <a:p>
            <a:pPr algn="l">
              <a:spcBef>
                <a:spcPct val="50000"/>
              </a:spcBef>
            </a:pPr>
            <a:r>
              <a:rPr lang="en-US" sz="800" noProof="0">
                <a:solidFill>
                  <a:schemeClr val="bg1">
                    <a:lumMod val="85000"/>
                  </a:schemeClr>
                </a:solidFill>
              </a:rPr>
              <a:t>ESA UNCLASSIFIED - For Official Use</a:t>
            </a:r>
            <a:endParaRPr lang="en-GB" sz="800" noProof="0" dirty="0">
              <a:solidFill>
                <a:schemeClr val="bg1">
                  <a:lumMod val="85000"/>
                </a:schemeClr>
              </a:solidFill>
            </a:endParaRPr>
          </a:p>
        </p:txBody>
      </p:sp>
      <p:pic>
        <p:nvPicPr>
          <p:cNvPr id="35" name="Picture 34"/>
          <p:cNvPicPr>
            <a:picLocks noChangeAspect="1"/>
          </p:cNvPicPr>
          <p:nvPr userDrawn="1"/>
        </p:nvPicPr>
        <p:blipFill rotWithShape="1">
          <a:blip r:embed="rId4" cstate="print">
            <a:extLst>
              <a:ext uri="{28A0092B-C50C-407E-A947-70E740481C1C}">
                <a14:useLocalDpi xmlns:a14="http://schemas.microsoft.com/office/drawing/2010/main" val="0"/>
              </a:ext>
            </a:extLst>
          </a:blip>
          <a:srcRect t="83098" b="-5313"/>
          <a:stretch/>
        </p:blipFill>
        <p:spPr>
          <a:xfrm>
            <a:off x="7789119" y="4899420"/>
            <a:ext cx="1196912" cy="144000"/>
          </a:xfrm>
          <a:prstGeom prst="rect">
            <a:avLst/>
          </a:prstGeom>
        </p:spPr>
      </p:pic>
      <p:cxnSp>
        <p:nvCxnSpPr>
          <p:cNvPr id="36" name="Straight Connector 35"/>
          <p:cNvCxnSpPr/>
          <p:nvPr userDrawn="1"/>
        </p:nvCxnSpPr>
        <p:spPr>
          <a:xfrm>
            <a:off x="165932" y="4789188"/>
            <a:ext cx="8824779" cy="0"/>
          </a:xfrm>
          <a:prstGeom prst="line">
            <a:avLst/>
          </a:prstGeom>
          <a:ln w="6350" cmpd="sng">
            <a:solidFill>
              <a:schemeClr val="bg1"/>
            </a:solidFill>
            <a:prstDash val="solid"/>
          </a:ln>
        </p:spPr>
        <p:style>
          <a:lnRef idx="1">
            <a:schemeClr val="accent1"/>
          </a:lnRef>
          <a:fillRef idx="0">
            <a:schemeClr val="accent1"/>
          </a:fillRef>
          <a:effectRef idx="0">
            <a:schemeClr val="accent1"/>
          </a:effectRef>
          <a:fontRef idx="minor">
            <a:schemeClr val="tx1"/>
          </a:fontRef>
        </p:style>
      </p:cxnSp>
      <p:grpSp>
        <p:nvGrpSpPr>
          <p:cNvPr id="37" name="Group 36"/>
          <p:cNvGrpSpPr/>
          <p:nvPr userDrawn="1"/>
        </p:nvGrpSpPr>
        <p:grpSpPr>
          <a:xfrm>
            <a:off x="172269" y="4908007"/>
            <a:ext cx="6826666" cy="111519"/>
            <a:chOff x="172269" y="6621494"/>
            <a:chExt cx="6826666" cy="111519"/>
          </a:xfrm>
        </p:grpSpPr>
        <p:pic>
          <p:nvPicPr>
            <p:cNvPr id="38" name="Picture 37" descr="at.png"/>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72269" y="6624669"/>
              <a:ext cx="163906" cy="108344"/>
            </a:xfrm>
            <a:prstGeom prst="rect">
              <a:avLst/>
            </a:prstGeom>
            <a:ln>
              <a:noFill/>
            </a:ln>
          </p:spPr>
        </p:pic>
        <p:pic>
          <p:nvPicPr>
            <p:cNvPr id="39" name="Picture 38" descr="be.png"/>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450797" y="6624669"/>
              <a:ext cx="163906" cy="108344"/>
            </a:xfrm>
            <a:prstGeom prst="rect">
              <a:avLst/>
            </a:prstGeom>
            <a:ln>
              <a:noFill/>
            </a:ln>
          </p:spPr>
        </p:pic>
        <p:pic>
          <p:nvPicPr>
            <p:cNvPr id="40" name="Picture 39" descr="ca.png"/>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6835029" y="6621494"/>
              <a:ext cx="163906" cy="108344"/>
            </a:xfrm>
            <a:prstGeom prst="rect">
              <a:avLst/>
            </a:prstGeom>
            <a:ln>
              <a:noFill/>
            </a:ln>
          </p:spPr>
        </p:pic>
        <p:pic>
          <p:nvPicPr>
            <p:cNvPr id="41" name="Picture 40" descr="ch.png"/>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5755667" y="6624669"/>
              <a:ext cx="163906" cy="108344"/>
            </a:xfrm>
            <a:prstGeom prst="rect">
              <a:avLst/>
            </a:prstGeom>
            <a:ln>
              <a:noFill/>
            </a:ln>
          </p:spPr>
        </p:pic>
        <p:pic>
          <p:nvPicPr>
            <p:cNvPr id="42" name="Picture 41" descr="cz.png"/>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731531" y="6624669"/>
              <a:ext cx="163906" cy="108344"/>
            </a:xfrm>
            <a:prstGeom prst="rect">
              <a:avLst/>
            </a:prstGeom>
            <a:ln>
              <a:noFill/>
            </a:ln>
          </p:spPr>
        </p:pic>
        <p:pic>
          <p:nvPicPr>
            <p:cNvPr id="43" name="Picture 42" descr="de.png"/>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2130472" y="6624669"/>
              <a:ext cx="163906" cy="108344"/>
            </a:xfrm>
            <a:prstGeom prst="rect">
              <a:avLst/>
            </a:prstGeom>
            <a:ln>
              <a:noFill/>
            </a:ln>
          </p:spPr>
        </p:pic>
        <p:pic>
          <p:nvPicPr>
            <p:cNvPr id="44" name="Picture 43" descr="dk.png"/>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1009766" y="6624669"/>
              <a:ext cx="163906" cy="108344"/>
            </a:xfrm>
            <a:prstGeom prst="rect">
              <a:avLst/>
            </a:prstGeom>
            <a:ln>
              <a:noFill/>
            </a:ln>
          </p:spPr>
        </p:pic>
        <p:pic>
          <p:nvPicPr>
            <p:cNvPr id="45" name="Picture 44" descr="ee.png"/>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288298" y="6624669"/>
              <a:ext cx="163906" cy="108344"/>
            </a:xfrm>
            <a:prstGeom prst="rect">
              <a:avLst/>
            </a:prstGeom>
            <a:ln>
              <a:noFill/>
            </a:ln>
          </p:spPr>
        </p:pic>
        <p:pic>
          <p:nvPicPr>
            <p:cNvPr id="46" name="Picture 45" descr="es.pn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5197147" y="6624669"/>
              <a:ext cx="163906" cy="108344"/>
            </a:xfrm>
            <a:prstGeom prst="rect">
              <a:avLst/>
            </a:prstGeom>
            <a:ln>
              <a:noFill/>
            </a:ln>
          </p:spPr>
        </p:pic>
        <p:pic>
          <p:nvPicPr>
            <p:cNvPr id="47" name="Picture 46" descr="fi.png"/>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571956" y="6624669"/>
              <a:ext cx="163906" cy="108344"/>
            </a:xfrm>
            <a:prstGeom prst="rect">
              <a:avLst/>
            </a:prstGeom>
            <a:ln>
              <a:noFill/>
            </a:ln>
          </p:spPr>
        </p:pic>
        <p:pic>
          <p:nvPicPr>
            <p:cNvPr id="48" name="Picture 47" descr="fr.png"/>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849315" y="6624669"/>
              <a:ext cx="163906" cy="108344"/>
            </a:xfrm>
            <a:prstGeom prst="rect">
              <a:avLst/>
            </a:prstGeom>
            <a:ln>
              <a:noFill/>
            </a:ln>
          </p:spPr>
        </p:pic>
        <p:pic>
          <p:nvPicPr>
            <p:cNvPr id="49" name="Picture 48" descr="gr.png"/>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2407833" y="6624669"/>
              <a:ext cx="163906" cy="108344"/>
            </a:xfrm>
            <a:prstGeom prst="rect">
              <a:avLst/>
            </a:prstGeom>
            <a:ln>
              <a:noFill/>
            </a:ln>
          </p:spPr>
        </p:pic>
        <p:pic>
          <p:nvPicPr>
            <p:cNvPr id="50" name="Picture 49" descr="hu.png"/>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2685195" y="6624669"/>
              <a:ext cx="163906" cy="108344"/>
            </a:xfrm>
            <a:prstGeom prst="rect">
              <a:avLst/>
            </a:prstGeom>
            <a:ln>
              <a:noFill/>
            </a:ln>
          </p:spPr>
        </p:pic>
        <p:pic>
          <p:nvPicPr>
            <p:cNvPr id="51" name="Picture 50" descr="ie.png"/>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2962555" y="6624669"/>
              <a:ext cx="163906" cy="108344"/>
            </a:xfrm>
            <a:prstGeom prst="rect">
              <a:avLst/>
            </a:prstGeom>
            <a:ln>
              <a:noFill/>
            </a:ln>
          </p:spPr>
        </p:pic>
        <p:pic>
          <p:nvPicPr>
            <p:cNvPr id="52" name="Picture 51" descr="it.png"/>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a:xfrm>
              <a:off x="3239913" y="6624669"/>
              <a:ext cx="163906" cy="108344"/>
            </a:xfrm>
            <a:prstGeom prst="rect">
              <a:avLst/>
            </a:prstGeom>
            <a:ln>
              <a:noFill/>
            </a:ln>
          </p:spPr>
        </p:pic>
        <p:pic>
          <p:nvPicPr>
            <p:cNvPr id="53" name="Picture 52" descr="lu.png"/>
            <p:cNvPicPr>
              <a:picLocks noChangeAspect="1"/>
            </p:cNvPicPr>
            <p:nvPr userDrawn="1"/>
          </p:nvPicPr>
          <p:blipFill>
            <a:blip r:embed="rId20" cstate="print">
              <a:extLst>
                <a:ext uri="{28A0092B-C50C-407E-A947-70E740481C1C}">
                  <a14:useLocalDpi xmlns:a14="http://schemas.microsoft.com/office/drawing/2010/main" val="0"/>
                </a:ext>
              </a:extLst>
            </a:blip>
            <a:stretch>
              <a:fillRect/>
            </a:stretch>
          </p:blipFill>
          <p:spPr>
            <a:xfrm>
              <a:off x="3518472" y="6624669"/>
              <a:ext cx="163906" cy="108344"/>
            </a:xfrm>
            <a:prstGeom prst="rect">
              <a:avLst/>
            </a:prstGeom>
            <a:ln>
              <a:noFill/>
            </a:ln>
          </p:spPr>
        </p:pic>
        <p:pic>
          <p:nvPicPr>
            <p:cNvPr id="54" name="Picture 53" descr="nl.png"/>
            <p:cNvPicPr>
              <a:picLocks noChangeAspect="1"/>
            </p:cNvPicPr>
            <p:nvPr userDrawn="1"/>
          </p:nvPicPr>
          <p:blipFill>
            <a:blip r:embed="rId21" cstate="print">
              <a:extLst>
                <a:ext uri="{28A0092B-C50C-407E-A947-70E740481C1C}">
                  <a14:useLocalDpi xmlns:a14="http://schemas.microsoft.com/office/drawing/2010/main" val="0"/>
                </a:ext>
              </a:extLst>
            </a:blip>
            <a:stretch>
              <a:fillRect/>
            </a:stretch>
          </p:blipFill>
          <p:spPr>
            <a:xfrm>
              <a:off x="3799629" y="6624669"/>
              <a:ext cx="163906" cy="108344"/>
            </a:xfrm>
            <a:prstGeom prst="rect">
              <a:avLst/>
            </a:prstGeom>
            <a:ln>
              <a:noFill/>
            </a:ln>
          </p:spPr>
        </p:pic>
        <p:pic>
          <p:nvPicPr>
            <p:cNvPr id="55" name="Picture 54" descr="no.png"/>
            <p:cNvPicPr>
              <a:picLocks noChangeAspect="1"/>
            </p:cNvPicPr>
            <p:nvPr userDrawn="1"/>
          </p:nvPicPr>
          <p:blipFill>
            <a:blip r:embed="rId22" cstate="print">
              <a:extLst>
                <a:ext uri="{28A0092B-C50C-407E-A947-70E740481C1C}">
                  <a14:useLocalDpi xmlns:a14="http://schemas.microsoft.com/office/drawing/2010/main" val="0"/>
                </a:ext>
              </a:extLst>
            </a:blip>
            <a:stretch>
              <a:fillRect/>
            </a:stretch>
          </p:blipFill>
          <p:spPr>
            <a:xfrm>
              <a:off x="4083387" y="6624669"/>
              <a:ext cx="163906" cy="108344"/>
            </a:xfrm>
            <a:prstGeom prst="rect">
              <a:avLst/>
            </a:prstGeom>
            <a:ln>
              <a:noFill/>
            </a:ln>
          </p:spPr>
        </p:pic>
        <p:pic>
          <p:nvPicPr>
            <p:cNvPr id="56" name="Picture 55" descr="pl.png"/>
            <p:cNvPicPr>
              <a:picLocks noChangeAspect="1"/>
            </p:cNvPicPr>
            <p:nvPr userDrawn="1"/>
          </p:nvPicPr>
          <p:blipFill>
            <a:blip r:embed="rId23" cstate="print">
              <a:extLst>
                <a:ext uri="{28A0092B-C50C-407E-A947-70E740481C1C}">
                  <a14:useLocalDpi xmlns:a14="http://schemas.microsoft.com/office/drawing/2010/main" val="0"/>
                </a:ext>
              </a:extLst>
            </a:blip>
            <a:stretch>
              <a:fillRect/>
            </a:stretch>
          </p:blipFill>
          <p:spPr>
            <a:xfrm>
              <a:off x="4359447" y="6624669"/>
              <a:ext cx="163906" cy="108344"/>
            </a:xfrm>
            <a:prstGeom prst="rect">
              <a:avLst/>
            </a:prstGeom>
            <a:ln>
              <a:noFill/>
            </a:ln>
          </p:spPr>
        </p:pic>
        <p:pic>
          <p:nvPicPr>
            <p:cNvPr id="57" name="Picture 56" descr="pt.png"/>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4639303" y="6624669"/>
              <a:ext cx="163906" cy="108344"/>
            </a:xfrm>
            <a:prstGeom prst="rect">
              <a:avLst/>
            </a:prstGeom>
            <a:ln>
              <a:noFill/>
            </a:ln>
          </p:spPr>
        </p:pic>
        <p:pic>
          <p:nvPicPr>
            <p:cNvPr id="58" name="Picture 57" descr="ro.png"/>
            <p:cNvPicPr>
              <a:picLocks noChangeAspect="1"/>
            </p:cNvPicPr>
            <p:nvPr userDrawn="1"/>
          </p:nvPicPr>
          <p:blipFill>
            <a:blip r:embed="rId25" cstate="print">
              <a:extLst>
                <a:ext uri="{28A0092B-C50C-407E-A947-70E740481C1C}">
                  <a14:useLocalDpi xmlns:a14="http://schemas.microsoft.com/office/drawing/2010/main" val="0"/>
                </a:ext>
              </a:extLst>
            </a:blip>
            <a:stretch>
              <a:fillRect/>
            </a:stretch>
          </p:blipFill>
          <p:spPr>
            <a:xfrm>
              <a:off x="4920460" y="6624669"/>
              <a:ext cx="163906" cy="108344"/>
            </a:xfrm>
            <a:prstGeom prst="rect">
              <a:avLst/>
            </a:prstGeom>
            <a:ln>
              <a:noFill/>
            </a:ln>
          </p:spPr>
        </p:pic>
        <p:pic>
          <p:nvPicPr>
            <p:cNvPr id="59" name="Picture 58" descr="se.png"/>
            <p:cNvPicPr>
              <a:picLocks noChangeAspect="1"/>
            </p:cNvPicPr>
            <p:nvPr userDrawn="1"/>
          </p:nvPicPr>
          <p:blipFill>
            <a:blip r:embed="rId26" cstate="print">
              <a:extLst>
                <a:ext uri="{28A0092B-C50C-407E-A947-70E740481C1C}">
                  <a14:useLocalDpi xmlns:a14="http://schemas.microsoft.com/office/drawing/2010/main" val="0"/>
                </a:ext>
              </a:extLst>
            </a:blip>
            <a:stretch>
              <a:fillRect/>
            </a:stretch>
          </p:blipFill>
          <p:spPr>
            <a:xfrm>
              <a:off x="5475801" y="6624669"/>
              <a:ext cx="163906" cy="108344"/>
            </a:xfrm>
            <a:prstGeom prst="rect">
              <a:avLst/>
            </a:prstGeom>
            <a:ln>
              <a:noFill/>
            </a:ln>
          </p:spPr>
        </p:pic>
        <p:pic>
          <p:nvPicPr>
            <p:cNvPr id="60" name="Picture 59" descr="uk.png"/>
            <p:cNvPicPr>
              <a:picLocks noChangeAspect="1"/>
            </p:cNvPicPr>
            <p:nvPr userDrawn="1"/>
          </p:nvPicPr>
          <p:blipFill>
            <a:blip r:embed="rId27" cstate="print">
              <a:extLst>
                <a:ext uri="{28A0092B-C50C-407E-A947-70E740481C1C}">
                  <a14:useLocalDpi xmlns:a14="http://schemas.microsoft.com/office/drawing/2010/main" val="0"/>
                </a:ext>
              </a:extLst>
            </a:blip>
            <a:stretch>
              <a:fillRect/>
            </a:stretch>
          </p:blipFill>
          <p:spPr>
            <a:xfrm>
              <a:off x="6030535" y="6624669"/>
              <a:ext cx="163906" cy="108344"/>
            </a:xfrm>
            <a:prstGeom prst="rect">
              <a:avLst/>
            </a:prstGeom>
            <a:ln>
              <a:noFill/>
            </a:ln>
          </p:spPr>
        </p:pic>
        <p:pic>
          <p:nvPicPr>
            <p:cNvPr id="61" name="Picture 60" descr="si.png"/>
            <p:cNvPicPr>
              <a:picLocks noChangeAspect="1"/>
            </p:cNvPicPr>
            <p:nvPr userDrawn="1"/>
          </p:nvPicPr>
          <p:blipFill>
            <a:blip r:embed="rId28" cstate="print">
              <a:extLst>
                <a:ext uri="{28A0092B-C50C-407E-A947-70E740481C1C}">
                  <a14:useLocalDpi xmlns:a14="http://schemas.microsoft.com/office/drawing/2010/main" val="0"/>
                </a:ext>
              </a:extLst>
            </a:blip>
            <a:stretch>
              <a:fillRect/>
            </a:stretch>
          </p:blipFill>
          <p:spPr>
            <a:xfrm>
              <a:off x="6435327" y="6623401"/>
              <a:ext cx="163385" cy="108000"/>
            </a:xfrm>
            <a:prstGeom prst="rect">
              <a:avLst/>
            </a:prstGeom>
          </p:spPr>
        </p:pic>
      </p:grpSp>
    </p:spTree>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3" name="Content Placeholder 2"/>
          <p:cNvSpPr>
            <a:spLocks noGrp="1"/>
          </p:cNvSpPr>
          <p:nvPr>
            <p:ph idx="1"/>
          </p:nvPr>
        </p:nvSpPr>
        <p:spPr/>
        <p:txBody>
          <a:bodyPr/>
          <a:lstStyle>
            <a:lvl1pPr marL="0">
              <a:defRPr baseline="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noProof="0" dirty="0"/>
          </a:p>
        </p:txBody>
      </p:sp>
    </p:spTree>
    <p:extLst>
      <p:ext uri="{BB962C8B-B14F-4D97-AF65-F5344CB8AC3E}">
        <p14:creationId xmlns:p14="http://schemas.microsoft.com/office/powerpoint/2010/main" val="2118801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12000" y="2472362"/>
            <a:ext cx="7789050" cy="1323439"/>
          </a:xfrm>
        </p:spPr>
        <p:txBody>
          <a:bodyPr anchor="t"/>
          <a:lstStyle>
            <a:lvl1pPr algn="l">
              <a:defRPr sz="4000" b="0" cap="all">
                <a:solidFill>
                  <a:srgbClr val="0098DB"/>
                </a:solidFill>
              </a:defRPr>
            </a:lvl1pPr>
          </a:lstStyle>
          <a:p>
            <a:r>
              <a:rPr lang="en-US" noProof="0"/>
              <a:t>Click to edit Master title style</a:t>
            </a:r>
            <a:endParaRPr lang="en-GB" noProof="0" dirty="0"/>
          </a:p>
        </p:txBody>
      </p:sp>
      <p:sp>
        <p:nvSpPr>
          <p:cNvPr id="3" name="Text Placeholder 2"/>
          <p:cNvSpPr>
            <a:spLocks noGrp="1"/>
          </p:cNvSpPr>
          <p:nvPr>
            <p:ph type="body" idx="1"/>
          </p:nvPr>
        </p:nvSpPr>
        <p:spPr>
          <a:xfrm>
            <a:off x="612000" y="1347221"/>
            <a:ext cx="778905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noProof="0"/>
              <a:t>Click to edit Master text styles</a:t>
            </a:r>
          </a:p>
        </p:txBody>
      </p:sp>
    </p:spTree>
    <p:extLst>
      <p:ext uri="{BB962C8B-B14F-4D97-AF65-F5344CB8AC3E}">
        <p14:creationId xmlns:p14="http://schemas.microsoft.com/office/powerpoint/2010/main" val="3195031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a:t>Click to edit Master title style</a:t>
            </a:r>
            <a:endParaRPr lang="en-GB" noProof="0"/>
          </a:p>
        </p:txBody>
      </p:sp>
      <p:sp>
        <p:nvSpPr>
          <p:cNvPr id="3" name="Content Placeholder 2"/>
          <p:cNvSpPr>
            <a:spLocks noGrp="1"/>
          </p:cNvSpPr>
          <p:nvPr>
            <p:ph sz="half" idx="1"/>
          </p:nvPr>
        </p:nvSpPr>
        <p:spPr>
          <a:xfrm>
            <a:off x="615950" y="1254919"/>
            <a:ext cx="3889376" cy="3238500"/>
          </a:xfrm>
        </p:spPr>
        <p:txBody>
          <a:bodyPr/>
          <a:lstStyle>
            <a:lvl1pPr>
              <a:defRPr sz="1200"/>
            </a:lvl1pPr>
            <a:lvl2pPr>
              <a:defRPr sz="1200"/>
            </a:lvl2pPr>
            <a:lvl3pPr>
              <a:defRPr sz="1200"/>
            </a:lvl3pPr>
            <a:lvl4pPr>
              <a:defRPr sz="1200"/>
            </a:lvl4pPr>
            <a:lvl5pPr>
              <a:defRPr sz="1200"/>
            </a:lvl5pPr>
            <a:lvl6pPr>
              <a:defRPr sz="1800"/>
            </a:lvl6pPr>
            <a:lvl7pPr>
              <a:defRPr sz="1800"/>
            </a:lvl7pPr>
            <a:lvl8pPr>
              <a:defRPr sz="1800"/>
            </a:lvl8pPr>
            <a:lvl9pPr>
              <a:defRPr sz="18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4" name="Content Placeholder 3"/>
          <p:cNvSpPr>
            <a:spLocks noGrp="1"/>
          </p:cNvSpPr>
          <p:nvPr>
            <p:ph sz="half" idx="2"/>
          </p:nvPr>
        </p:nvSpPr>
        <p:spPr>
          <a:xfrm>
            <a:off x="4657723" y="1254919"/>
            <a:ext cx="3888000" cy="3238500"/>
          </a:xfrm>
        </p:spPr>
        <p:txBody>
          <a:bodyPr/>
          <a:lstStyle>
            <a:lvl1pPr>
              <a:defRPr sz="1200"/>
            </a:lvl1pPr>
            <a:lvl2pPr>
              <a:defRPr sz="1200"/>
            </a:lvl2pPr>
            <a:lvl3pPr>
              <a:defRPr sz="1200"/>
            </a:lvl3pPr>
            <a:lvl4pPr>
              <a:defRPr sz="1200"/>
            </a:lvl4pPr>
            <a:lvl5pPr>
              <a:defRPr sz="1200"/>
            </a:lvl5pPr>
            <a:lvl6pPr>
              <a:defRPr sz="1800"/>
            </a:lvl6pPr>
            <a:lvl7pPr>
              <a:defRPr sz="1800"/>
            </a:lvl7pPr>
            <a:lvl8pPr>
              <a:defRPr sz="1800"/>
            </a:lvl8pPr>
            <a:lvl9pPr>
              <a:defRPr sz="18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Tree>
    <p:extLst>
      <p:ext uri="{BB962C8B-B14F-4D97-AF65-F5344CB8AC3E}">
        <p14:creationId xmlns:p14="http://schemas.microsoft.com/office/powerpoint/2010/main" val="1698672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19123" y="1250100"/>
            <a:ext cx="3895200" cy="372600"/>
          </a:xfrm>
        </p:spPr>
        <p:txBody>
          <a:bodyPr anchor="b"/>
          <a:lstStyle>
            <a:lvl1pPr marL="0" indent="0">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5" name="Text Placeholder 4"/>
          <p:cNvSpPr>
            <a:spLocks noGrp="1"/>
          </p:cNvSpPr>
          <p:nvPr>
            <p:ph type="body" sz="quarter" idx="3"/>
          </p:nvPr>
        </p:nvSpPr>
        <p:spPr>
          <a:xfrm>
            <a:off x="4645025" y="1250156"/>
            <a:ext cx="3896416" cy="371493"/>
          </a:xfrm>
        </p:spPr>
        <p:txBody>
          <a:bodyPr anchor="b"/>
          <a:lstStyle>
            <a:lvl1pPr marL="0" indent="0">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6" name="Content Placeholder 5"/>
          <p:cNvSpPr>
            <a:spLocks noGrp="1"/>
          </p:cNvSpPr>
          <p:nvPr>
            <p:ph sz="quarter" idx="4"/>
          </p:nvPr>
        </p:nvSpPr>
        <p:spPr>
          <a:xfrm>
            <a:off x="4645026" y="1631157"/>
            <a:ext cx="3898900" cy="2862263"/>
          </a:xfrm>
        </p:spPr>
        <p:txBody>
          <a:bodyPr/>
          <a:lstStyle>
            <a:lvl1pPr>
              <a:defRPr sz="1200"/>
            </a:lvl1pPr>
            <a:lvl2pPr>
              <a:defRPr sz="1200"/>
            </a:lvl2pPr>
            <a:lvl3pPr>
              <a:defRPr sz="1200"/>
            </a:lvl3pPr>
            <a:lvl4pPr>
              <a:defRPr sz="1200"/>
            </a:lvl4pPr>
            <a:lvl5pPr>
              <a:defRPr sz="1200"/>
            </a:lvl5pPr>
            <a:lvl6pPr>
              <a:defRPr sz="1600"/>
            </a:lvl6pPr>
            <a:lvl7pPr>
              <a:defRPr sz="1600"/>
            </a:lvl7pPr>
            <a:lvl8pPr>
              <a:defRPr sz="1600"/>
            </a:lvl8pPr>
            <a:lvl9pPr>
              <a:defRPr sz="16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7" name="Content Placeholder 5"/>
          <p:cNvSpPr>
            <a:spLocks noGrp="1"/>
          </p:cNvSpPr>
          <p:nvPr>
            <p:ph sz="quarter" idx="10"/>
          </p:nvPr>
        </p:nvSpPr>
        <p:spPr>
          <a:xfrm>
            <a:off x="619200" y="1630801"/>
            <a:ext cx="3898900" cy="2862263"/>
          </a:xfrm>
        </p:spPr>
        <p:txBody>
          <a:bodyPr/>
          <a:lstStyle>
            <a:lvl1pPr>
              <a:defRPr sz="1200"/>
            </a:lvl1pPr>
            <a:lvl2pPr>
              <a:defRPr sz="1200"/>
            </a:lvl2pPr>
            <a:lvl3pPr>
              <a:defRPr sz="1200"/>
            </a:lvl3pPr>
            <a:lvl4pPr>
              <a:defRPr sz="1200"/>
            </a:lvl4pPr>
            <a:lvl5pPr>
              <a:defRPr sz="1200"/>
            </a:lvl5pPr>
            <a:lvl6pPr>
              <a:defRPr sz="1600"/>
            </a:lvl6pPr>
            <a:lvl7pPr>
              <a:defRPr sz="1600"/>
            </a:lvl7pPr>
            <a:lvl8pPr>
              <a:defRPr sz="1600"/>
            </a:lvl8pPr>
            <a:lvl9pPr>
              <a:defRPr sz="16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9" name="Title 1"/>
          <p:cNvSpPr>
            <a:spLocks noGrp="1"/>
          </p:cNvSpPr>
          <p:nvPr>
            <p:ph type="title"/>
          </p:nvPr>
        </p:nvSpPr>
        <p:spPr>
          <a:xfrm>
            <a:off x="143086" y="149150"/>
            <a:ext cx="7174846" cy="430887"/>
          </a:xfrm>
        </p:spPr>
        <p:txBody>
          <a:bodyPr/>
          <a:lstStyle/>
          <a:p>
            <a:r>
              <a:rPr lang="en-US" noProof="0"/>
              <a:t>Click to edit Master title style</a:t>
            </a:r>
            <a:endParaRPr lang="en-GB" noProof="0"/>
          </a:p>
        </p:txBody>
      </p:sp>
    </p:spTree>
    <p:extLst>
      <p:ext uri="{BB962C8B-B14F-4D97-AF65-F5344CB8AC3E}">
        <p14:creationId xmlns:p14="http://schemas.microsoft.com/office/powerpoint/2010/main" val="4054093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6"/>
          <p:cNvSpPr>
            <a:spLocks noGrp="1" noChangeArrowheads="1"/>
          </p:cNvSpPr>
          <p:nvPr>
            <p:ph type="title"/>
          </p:nvPr>
        </p:nvSpPr>
        <p:spPr bwMode="auto">
          <a:xfrm>
            <a:off x="143086" y="149150"/>
            <a:ext cx="7174846" cy="430887"/>
          </a:xfrm>
          <a:prstGeom prst="rect">
            <a:avLst/>
          </a:prstGeom>
          <a:noFill/>
          <a:ln>
            <a:noFill/>
          </a:ln>
          <a:extLst/>
        </p:spPr>
        <p:txBody>
          <a:bodyPr vert="horz" wrap="square" lIns="91440" tIns="45720" rIns="91440" bIns="45720" numCol="1" anchor="ctr" anchorCtr="0" compatLnSpc="1">
            <a:prstTxWarp prst="textNoShape">
              <a:avLst/>
            </a:prstTxWarp>
            <a:spAutoFit/>
          </a:bodyPr>
          <a:lstStyle>
            <a:lvl1pPr>
              <a:defRPr lang="en-GB" sz="2200" b="0" dirty="0" smtClean="0">
                <a:solidFill>
                  <a:srgbClr val="0070C0"/>
                </a:solidFill>
                <a:latin typeface="Verdana"/>
                <a:ea typeface="+mj-ea"/>
                <a:cs typeface="Verdana"/>
              </a:defRPr>
            </a:lvl1pPr>
          </a:lstStyle>
          <a:p>
            <a:pPr lvl="0" algn="l" rtl="0" eaLnBrk="1" fontAlgn="base" hangingPunct="1">
              <a:spcBef>
                <a:spcPct val="0"/>
              </a:spcBef>
              <a:spcAft>
                <a:spcPct val="0"/>
              </a:spcAft>
            </a:pPr>
            <a:r>
              <a:rPr lang="en-US"/>
              <a:t>Click to edit Master title style</a:t>
            </a:r>
            <a:endParaRPr lang="en-GB" dirty="0"/>
          </a:p>
        </p:txBody>
      </p:sp>
    </p:spTree>
    <p:extLst>
      <p:ext uri="{BB962C8B-B14F-4D97-AF65-F5344CB8AC3E}">
        <p14:creationId xmlns:p14="http://schemas.microsoft.com/office/powerpoint/2010/main" val="2118801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58299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3" y="1250157"/>
            <a:ext cx="4968875" cy="3243263"/>
          </a:xfrm>
        </p:spPr>
        <p:txBody>
          <a:bodyPr/>
          <a:lstStyle>
            <a:lvl1pPr>
              <a:defRPr sz="1400"/>
            </a:lvl1pPr>
            <a:lvl2pPr>
              <a:defRPr sz="1400"/>
            </a:lvl2pPr>
            <a:lvl3pPr>
              <a:defRPr sz="1400"/>
            </a:lvl3pPr>
            <a:lvl4pPr>
              <a:defRPr sz="1400"/>
            </a:lvl4pPr>
            <a:lvl5pPr>
              <a:defRPr sz="1400"/>
            </a:lvl5pPr>
            <a:lvl6pPr>
              <a:defRPr sz="2000"/>
            </a:lvl6pPr>
            <a:lvl7pPr>
              <a:defRPr sz="2000"/>
            </a:lvl7pPr>
            <a:lvl8pPr>
              <a:defRPr sz="2000"/>
            </a:lvl8pPr>
            <a:lvl9pPr>
              <a:defRPr sz="20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sp>
        <p:nvSpPr>
          <p:cNvPr id="4" name="Text Placeholder 3"/>
          <p:cNvSpPr>
            <a:spLocks noGrp="1"/>
          </p:cNvSpPr>
          <p:nvPr>
            <p:ph type="body" sz="half" idx="2"/>
          </p:nvPr>
        </p:nvSpPr>
        <p:spPr>
          <a:xfrm>
            <a:off x="619125" y="1250101"/>
            <a:ext cx="2846388" cy="32432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a:t>Click to edit Master text styles</a:t>
            </a:r>
          </a:p>
        </p:txBody>
      </p:sp>
      <p:sp>
        <p:nvSpPr>
          <p:cNvPr id="5" name="Title 1"/>
          <p:cNvSpPr>
            <a:spLocks noGrp="1"/>
          </p:cNvSpPr>
          <p:nvPr>
            <p:ph type="title"/>
          </p:nvPr>
        </p:nvSpPr>
        <p:spPr>
          <a:xfrm>
            <a:off x="143086" y="149150"/>
            <a:ext cx="7174846" cy="430887"/>
          </a:xfrm>
        </p:spPr>
        <p:txBody>
          <a:bodyPr/>
          <a:lstStyle/>
          <a:p>
            <a:r>
              <a:rPr lang="en-US" noProof="0"/>
              <a:t>Click to edit Master title style</a:t>
            </a:r>
            <a:endParaRPr lang="en-GB" noProof="0"/>
          </a:p>
        </p:txBody>
      </p:sp>
    </p:spTree>
    <p:extLst>
      <p:ext uri="{BB962C8B-B14F-4D97-AF65-F5344CB8AC3E}">
        <p14:creationId xmlns:p14="http://schemas.microsoft.com/office/powerpoint/2010/main" val="7419851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02000" y="3724872"/>
            <a:ext cx="5932800" cy="307777"/>
          </a:xfrm>
        </p:spPr>
        <p:txBody>
          <a:bodyPr anchor="b"/>
          <a:lstStyle>
            <a:lvl1pPr algn="l">
              <a:defRPr sz="1400" b="1"/>
            </a:lvl1pPr>
          </a:lstStyle>
          <a:p>
            <a:r>
              <a:rPr lang="en-US" noProof="0"/>
              <a:t>Click to edit Master title style</a:t>
            </a:r>
            <a:endParaRPr lang="en-GB" noProof="0"/>
          </a:p>
        </p:txBody>
      </p:sp>
      <p:sp>
        <p:nvSpPr>
          <p:cNvPr id="3" name="Picture Placeholder 2"/>
          <p:cNvSpPr>
            <a:spLocks noGrp="1"/>
          </p:cNvSpPr>
          <p:nvPr>
            <p:ph type="pic" idx="1"/>
          </p:nvPr>
        </p:nvSpPr>
        <p:spPr>
          <a:xfrm>
            <a:off x="1601787" y="1250156"/>
            <a:ext cx="5932488" cy="2543176"/>
          </a:xfrm>
        </p:spPr>
        <p:txBody>
          <a:bodyPr/>
          <a:lstStyle>
            <a:lvl1pPr marL="0" indent="0">
              <a:buNone/>
              <a:defRPr sz="1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GB" dirty="0"/>
          </a:p>
        </p:txBody>
      </p:sp>
      <p:sp>
        <p:nvSpPr>
          <p:cNvPr id="4" name="Text Placeholder 3"/>
          <p:cNvSpPr>
            <a:spLocks noGrp="1"/>
          </p:cNvSpPr>
          <p:nvPr>
            <p:ph type="body" sz="half" idx="2"/>
          </p:nvPr>
        </p:nvSpPr>
        <p:spPr>
          <a:xfrm>
            <a:off x="1602000" y="4029076"/>
            <a:ext cx="5932800" cy="46434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a:t>Click to edit Master text styles</a:t>
            </a:r>
          </a:p>
        </p:txBody>
      </p:sp>
    </p:spTree>
    <p:extLst>
      <p:ext uri="{BB962C8B-B14F-4D97-AF65-F5344CB8AC3E}">
        <p14:creationId xmlns:p14="http://schemas.microsoft.com/office/powerpoint/2010/main" val="2231501152"/>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image" Target="../media/image3.png"/><Relationship Id="rId18" Type="http://schemas.openxmlformats.org/officeDocument/2006/relationships/image" Target="../media/image8.png"/><Relationship Id="rId26" Type="http://schemas.openxmlformats.org/officeDocument/2006/relationships/image" Target="../media/image16.png"/><Relationship Id="rId3" Type="http://schemas.openxmlformats.org/officeDocument/2006/relationships/slideLayout" Target="../slideLayouts/slideLayout3.xml"/><Relationship Id="rId21" Type="http://schemas.openxmlformats.org/officeDocument/2006/relationships/image" Target="../media/image11.png"/><Relationship Id="rId34" Type="http://schemas.openxmlformats.org/officeDocument/2006/relationships/image" Target="../media/image24.png"/><Relationship Id="rId7" Type="http://schemas.openxmlformats.org/officeDocument/2006/relationships/slideLayout" Target="../slideLayouts/slideLayout7.xml"/><Relationship Id="rId12" Type="http://schemas.openxmlformats.org/officeDocument/2006/relationships/image" Target="../media/image2.jpeg"/><Relationship Id="rId17" Type="http://schemas.openxmlformats.org/officeDocument/2006/relationships/image" Target="../media/image7.png"/><Relationship Id="rId25" Type="http://schemas.openxmlformats.org/officeDocument/2006/relationships/image" Target="../media/image15.png"/><Relationship Id="rId33" Type="http://schemas.openxmlformats.org/officeDocument/2006/relationships/image" Target="../media/image23.png"/><Relationship Id="rId2" Type="http://schemas.openxmlformats.org/officeDocument/2006/relationships/slideLayout" Target="../slideLayouts/slideLayout2.xml"/><Relationship Id="rId16" Type="http://schemas.openxmlformats.org/officeDocument/2006/relationships/image" Target="../media/image6.png"/><Relationship Id="rId20" Type="http://schemas.openxmlformats.org/officeDocument/2006/relationships/image" Target="../media/image10.png"/><Relationship Id="rId29" Type="http://schemas.openxmlformats.org/officeDocument/2006/relationships/image" Target="../media/image19.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24" Type="http://schemas.openxmlformats.org/officeDocument/2006/relationships/image" Target="../media/image14.png"/><Relationship Id="rId32" Type="http://schemas.openxmlformats.org/officeDocument/2006/relationships/image" Target="../media/image22.png"/><Relationship Id="rId5" Type="http://schemas.openxmlformats.org/officeDocument/2006/relationships/slideLayout" Target="../slideLayouts/slideLayout5.xml"/><Relationship Id="rId15" Type="http://schemas.openxmlformats.org/officeDocument/2006/relationships/image" Target="../media/image5.png"/><Relationship Id="rId23" Type="http://schemas.openxmlformats.org/officeDocument/2006/relationships/image" Target="../media/image13.png"/><Relationship Id="rId28" Type="http://schemas.openxmlformats.org/officeDocument/2006/relationships/image" Target="../media/image18.png"/><Relationship Id="rId36" Type="http://schemas.openxmlformats.org/officeDocument/2006/relationships/image" Target="../media/image26.png"/><Relationship Id="rId10" Type="http://schemas.openxmlformats.org/officeDocument/2006/relationships/theme" Target="../theme/theme1.xml"/><Relationship Id="rId19" Type="http://schemas.openxmlformats.org/officeDocument/2006/relationships/image" Target="../media/image9.png"/><Relationship Id="rId31" Type="http://schemas.openxmlformats.org/officeDocument/2006/relationships/image" Target="../media/image2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 Id="rId22" Type="http://schemas.openxmlformats.org/officeDocument/2006/relationships/image" Target="../media/image12.png"/><Relationship Id="rId27" Type="http://schemas.openxmlformats.org/officeDocument/2006/relationships/image" Target="../media/image17.png"/><Relationship Id="rId30" Type="http://schemas.openxmlformats.org/officeDocument/2006/relationships/image" Target="../media/image20.png"/><Relationship Id="rId35" Type="http://schemas.openxmlformats.org/officeDocument/2006/relationships/image" Target="../media/image25.png"/><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5299" name="Rectangle 2"/>
          <p:cNvSpPr>
            <a:spLocks noGrp="1" noChangeArrowheads="1"/>
          </p:cNvSpPr>
          <p:nvPr>
            <p:ph type="body" idx="1"/>
          </p:nvPr>
        </p:nvSpPr>
        <p:spPr bwMode="auto">
          <a:xfrm>
            <a:off x="172800" y="727200"/>
            <a:ext cx="8748000" cy="382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9" name="Text Box DG"/>
          <p:cNvSpPr txBox="1">
            <a:spLocks noChangeArrowheads="1"/>
          </p:cNvSpPr>
          <p:nvPr userDrawn="1"/>
        </p:nvSpPr>
        <p:spPr bwMode="auto">
          <a:xfrm>
            <a:off x="578164" y="335522"/>
            <a:ext cx="5016500"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GB" sz="800" noProof="0" dirty="0"/>
          </a:p>
        </p:txBody>
      </p:sp>
      <p:sp>
        <p:nvSpPr>
          <p:cNvPr id="10" name="Rectangle 6"/>
          <p:cNvSpPr>
            <a:spLocks noGrp="1" noChangeArrowheads="1"/>
          </p:cNvSpPr>
          <p:nvPr>
            <p:ph type="title"/>
          </p:nvPr>
        </p:nvSpPr>
        <p:spPr bwMode="auto">
          <a:xfrm>
            <a:off x="143086" y="149150"/>
            <a:ext cx="7174846" cy="430887"/>
          </a:xfrm>
          <a:prstGeom prst="rect">
            <a:avLst/>
          </a:prstGeom>
          <a:noFill/>
          <a:ln>
            <a:noFill/>
          </a:ln>
          <a:extLst/>
        </p:spPr>
        <p:txBody>
          <a:bodyPr vert="horz" wrap="square" lIns="91440" tIns="45720" rIns="91440" bIns="45720" numCol="1" anchor="ctr" anchorCtr="0" compatLnSpc="1">
            <a:prstTxWarp prst="textNoShape">
              <a:avLst/>
            </a:prstTxWarp>
            <a:spAutoFit/>
          </a:bodyPr>
          <a:lstStyle/>
          <a:p>
            <a:pPr lvl="0" algn="l" rtl="0" eaLnBrk="1" fontAlgn="base" hangingPunct="1">
              <a:spcBef>
                <a:spcPct val="0"/>
              </a:spcBef>
              <a:spcAft>
                <a:spcPct val="0"/>
              </a:spcAft>
            </a:pPr>
            <a:r>
              <a:rPr lang="en-US"/>
              <a:t>Click to edit Master title style</a:t>
            </a:r>
            <a:endParaRPr lang="en-GB" dirty="0"/>
          </a:p>
        </p:txBody>
      </p:sp>
      <p:pic>
        <p:nvPicPr>
          <p:cNvPr id="11" name="Picture 10"/>
          <p:cNvPicPr>
            <a:picLocks noChangeAspect="1"/>
          </p:cNvPicPr>
          <p:nvPr userDrawn="1"/>
        </p:nvPicPr>
        <p:blipFill rotWithShape="1">
          <a:blip r:embed="rId11" cstate="print">
            <a:extLst>
              <a:ext uri="{28A0092B-C50C-407E-A947-70E740481C1C}">
                <a14:useLocalDpi xmlns:a14="http://schemas.microsoft.com/office/drawing/2010/main" val="0"/>
              </a:ext>
            </a:extLst>
          </a:blip>
          <a:srcRect t="-1" b="23122"/>
          <a:stretch/>
        </p:blipFill>
        <p:spPr>
          <a:xfrm>
            <a:off x="7787917" y="155435"/>
            <a:ext cx="1210456" cy="504000"/>
          </a:xfrm>
          <a:prstGeom prst="rect">
            <a:avLst/>
          </a:prstGeom>
        </p:spPr>
      </p:pic>
      <p:pic>
        <p:nvPicPr>
          <p:cNvPr id="12" name="Picture 11" descr="PPT_Footer.jpg"/>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0" y="4776787"/>
            <a:ext cx="9144000" cy="366713"/>
          </a:xfrm>
          <a:prstGeom prst="rect">
            <a:avLst/>
          </a:prstGeom>
        </p:spPr>
      </p:pic>
      <p:sp>
        <p:nvSpPr>
          <p:cNvPr id="14" name="Text Box 38"/>
          <p:cNvSpPr txBox="1">
            <a:spLocks noChangeArrowheads="1"/>
          </p:cNvSpPr>
          <p:nvPr userDrawn="1"/>
        </p:nvSpPr>
        <p:spPr bwMode="auto">
          <a:xfrm>
            <a:off x="165600" y="4575600"/>
            <a:ext cx="5016500"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a:spAutoFit/>
          </a:bodyPr>
          <a:lstStyle/>
          <a:p>
            <a:pPr algn="l">
              <a:spcBef>
                <a:spcPct val="50000"/>
              </a:spcBef>
            </a:pPr>
            <a:r>
              <a:rPr lang="en-US" sz="800" noProof="0">
                <a:solidFill>
                  <a:schemeClr val="tx1">
                    <a:lumMod val="75000"/>
                    <a:lumOff val="25000"/>
                  </a:schemeClr>
                </a:solidFill>
              </a:rPr>
              <a:t>ESA UNCLASSIFIED - For Official Use</a:t>
            </a:r>
            <a:endParaRPr lang="en-GB" sz="800" noProof="0" dirty="0">
              <a:solidFill>
                <a:schemeClr val="tx1">
                  <a:lumMod val="75000"/>
                  <a:lumOff val="25000"/>
                </a:schemeClr>
              </a:solidFill>
            </a:endParaRPr>
          </a:p>
        </p:txBody>
      </p:sp>
      <p:sp>
        <p:nvSpPr>
          <p:cNvPr id="39" name="Text Box 34"/>
          <p:cNvSpPr txBox="1">
            <a:spLocks noChangeAspect="1" noChangeArrowheads="1"/>
          </p:cNvSpPr>
          <p:nvPr userDrawn="1"/>
        </p:nvSpPr>
        <p:spPr bwMode="auto">
          <a:xfrm>
            <a:off x="4480339" y="4580702"/>
            <a:ext cx="4520474" cy="1476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Ins="0"/>
          <a:lstStyle/>
          <a:p>
            <a:pPr algn="r">
              <a:spcBef>
                <a:spcPct val="50000"/>
              </a:spcBef>
            </a:pPr>
            <a:r>
              <a:rPr lang="en-GB" sz="800" noProof="1">
                <a:solidFill>
                  <a:schemeClr val="bg2"/>
                </a:solidFill>
              </a:rPr>
              <a:t>Akersloot | SSW11 | 07/11/2018 | Slide  </a:t>
            </a:r>
            <a:fld id="{71EAD4F2-866B-304A-9A50-FC7592816342}" type="slidenum">
              <a:rPr lang="en-GB" sz="800" noProof="1" smtClean="0">
                <a:solidFill>
                  <a:schemeClr val="bg2"/>
                </a:solidFill>
              </a:rPr>
              <a:pPr algn="r">
                <a:spcBef>
                  <a:spcPct val="50000"/>
                </a:spcBef>
              </a:pPr>
              <a:t>‹#›</a:t>
            </a:fld>
            <a:endParaRPr lang="en-GB" sz="800" noProof="1">
              <a:solidFill>
                <a:schemeClr val="bg2"/>
              </a:solidFill>
            </a:endParaRPr>
          </a:p>
        </p:txBody>
      </p:sp>
      <p:grpSp>
        <p:nvGrpSpPr>
          <p:cNvPr id="40" name="Group 39"/>
          <p:cNvGrpSpPr/>
          <p:nvPr userDrawn="1"/>
        </p:nvGrpSpPr>
        <p:grpSpPr>
          <a:xfrm>
            <a:off x="172269" y="4908007"/>
            <a:ext cx="6826666" cy="111519"/>
            <a:chOff x="172269" y="6621494"/>
            <a:chExt cx="6826666" cy="111519"/>
          </a:xfrm>
        </p:grpSpPr>
        <p:pic>
          <p:nvPicPr>
            <p:cNvPr id="41" name="Picture 40" descr="at.pn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72269" y="6624669"/>
              <a:ext cx="163906" cy="108344"/>
            </a:xfrm>
            <a:prstGeom prst="rect">
              <a:avLst/>
            </a:prstGeom>
            <a:ln>
              <a:noFill/>
            </a:ln>
          </p:spPr>
        </p:pic>
        <p:pic>
          <p:nvPicPr>
            <p:cNvPr id="42" name="Picture 41" descr="be.png"/>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450797" y="6624669"/>
              <a:ext cx="163906" cy="108344"/>
            </a:xfrm>
            <a:prstGeom prst="rect">
              <a:avLst/>
            </a:prstGeom>
            <a:ln>
              <a:noFill/>
            </a:ln>
          </p:spPr>
        </p:pic>
        <p:pic>
          <p:nvPicPr>
            <p:cNvPr id="43" name="Picture 42" descr="ca.png"/>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6835029" y="6621494"/>
              <a:ext cx="163906" cy="108344"/>
            </a:xfrm>
            <a:prstGeom prst="rect">
              <a:avLst/>
            </a:prstGeom>
            <a:ln>
              <a:noFill/>
            </a:ln>
          </p:spPr>
        </p:pic>
        <p:pic>
          <p:nvPicPr>
            <p:cNvPr id="44" name="Picture 43" descr="ch.png"/>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5755667" y="6624669"/>
              <a:ext cx="163906" cy="108344"/>
            </a:xfrm>
            <a:prstGeom prst="rect">
              <a:avLst/>
            </a:prstGeom>
            <a:ln>
              <a:noFill/>
            </a:ln>
          </p:spPr>
        </p:pic>
        <p:pic>
          <p:nvPicPr>
            <p:cNvPr id="45" name="Picture 44" descr="cz.png"/>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731531" y="6624669"/>
              <a:ext cx="163906" cy="108344"/>
            </a:xfrm>
            <a:prstGeom prst="rect">
              <a:avLst/>
            </a:prstGeom>
            <a:ln>
              <a:noFill/>
            </a:ln>
          </p:spPr>
        </p:pic>
        <p:pic>
          <p:nvPicPr>
            <p:cNvPr id="46" name="Picture 45" descr="de.png"/>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2130472" y="6624669"/>
              <a:ext cx="163906" cy="108344"/>
            </a:xfrm>
            <a:prstGeom prst="rect">
              <a:avLst/>
            </a:prstGeom>
            <a:ln>
              <a:noFill/>
            </a:ln>
          </p:spPr>
        </p:pic>
        <p:pic>
          <p:nvPicPr>
            <p:cNvPr id="47" name="Picture 46" descr="dk.png"/>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a:xfrm>
              <a:off x="1009766" y="6624669"/>
              <a:ext cx="163906" cy="108344"/>
            </a:xfrm>
            <a:prstGeom prst="rect">
              <a:avLst/>
            </a:prstGeom>
            <a:ln>
              <a:noFill/>
            </a:ln>
          </p:spPr>
        </p:pic>
        <p:pic>
          <p:nvPicPr>
            <p:cNvPr id="48" name="Picture 47" descr="ee.png"/>
            <p:cNvPicPr>
              <a:picLocks noChangeAspect="1"/>
            </p:cNvPicPr>
            <p:nvPr userDrawn="1"/>
          </p:nvPicPr>
          <p:blipFill>
            <a:blip r:embed="rId20" cstate="print">
              <a:extLst>
                <a:ext uri="{28A0092B-C50C-407E-A947-70E740481C1C}">
                  <a14:useLocalDpi xmlns:a14="http://schemas.microsoft.com/office/drawing/2010/main" val="0"/>
                </a:ext>
              </a:extLst>
            </a:blip>
            <a:stretch>
              <a:fillRect/>
            </a:stretch>
          </p:blipFill>
          <p:spPr>
            <a:xfrm>
              <a:off x="1288298" y="6624669"/>
              <a:ext cx="163906" cy="108344"/>
            </a:xfrm>
            <a:prstGeom prst="rect">
              <a:avLst/>
            </a:prstGeom>
            <a:ln>
              <a:noFill/>
            </a:ln>
          </p:spPr>
        </p:pic>
        <p:pic>
          <p:nvPicPr>
            <p:cNvPr id="49" name="Picture 48" descr="es.png"/>
            <p:cNvPicPr>
              <a:picLocks noChangeAspect="1"/>
            </p:cNvPicPr>
            <p:nvPr userDrawn="1"/>
          </p:nvPicPr>
          <p:blipFill>
            <a:blip r:embed="rId21" cstate="print">
              <a:extLst>
                <a:ext uri="{28A0092B-C50C-407E-A947-70E740481C1C}">
                  <a14:useLocalDpi xmlns:a14="http://schemas.microsoft.com/office/drawing/2010/main" val="0"/>
                </a:ext>
              </a:extLst>
            </a:blip>
            <a:stretch>
              <a:fillRect/>
            </a:stretch>
          </p:blipFill>
          <p:spPr>
            <a:xfrm>
              <a:off x="5197147" y="6624669"/>
              <a:ext cx="163906" cy="108344"/>
            </a:xfrm>
            <a:prstGeom prst="rect">
              <a:avLst/>
            </a:prstGeom>
            <a:ln>
              <a:noFill/>
            </a:ln>
          </p:spPr>
        </p:pic>
        <p:pic>
          <p:nvPicPr>
            <p:cNvPr id="50" name="Picture 49" descr="fi.png"/>
            <p:cNvPicPr>
              <a:picLocks noChangeAspect="1"/>
            </p:cNvPicPr>
            <p:nvPr userDrawn="1"/>
          </p:nvPicPr>
          <p:blipFill>
            <a:blip r:embed="rId22" cstate="print">
              <a:extLst>
                <a:ext uri="{28A0092B-C50C-407E-A947-70E740481C1C}">
                  <a14:useLocalDpi xmlns:a14="http://schemas.microsoft.com/office/drawing/2010/main" val="0"/>
                </a:ext>
              </a:extLst>
            </a:blip>
            <a:stretch>
              <a:fillRect/>
            </a:stretch>
          </p:blipFill>
          <p:spPr>
            <a:xfrm>
              <a:off x="1571956" y="6624669"/>
              <a:ext cx="163906" cy="108344"/>
            </a:xfrm>
            <a:prstGeom prst="rect">
              <a:avLst/>
            </a:prstGeom>
            <a:ln>
              <a:noFill/>
            </a:ln>
          </p:spPr>
        </p:pic>
        <p:pic>
          <p:nvPicPr>
            <p:cNvPr id="51" name="Picture 50" descr="fr.png"/>
            <p:cNvPicPr>
              <a:picLocks noChangeAspect="1"/>
            </p:cNvPicPr>
            <p:nvPr userDrawn="1"/>
          </p:nvPicPr>
          <p:blipFill>
            <a:blip r:embed="rId23" cstate="print">
              <a:extLst>
                <a:ext uri="{28A0092B-C50C-407E-A947-70E740481C1C}">
                  <a14:useLocalDpi xmlns:a14="http://schemas.microsoft.com/office/drawing/2010/main" val="0"/>
                </a:ext>
              </a:extLst>
            </a:blip>
            <a:stretch>
              <a:fillRect/>
            </a:stretch>
          </p:blipFill>
          <p:spPr>
            <a:xfrm>
              <a:off x="1849315" y="6624669"/>
              <a:ext cx="163906" cy="108344"/>
            </a:xfrm>
            <a:prstGeom prst="rect">
              <a:avLst/>
            </a:prstGeom>
            <a:ln>
              <a:noFill/>
            </a:ln>
          </p:spPr>
        </p:pic>
        <p:pic>
          <p:nvPicPr>
            <p:cNvPr id="52" name="Picture 51" descr="gr.png"/>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2407833" y="6624669"/>
              <a:ext cx="163906" cy="108344"/>
            </a:xfrm>
            <a:prstGeom prst="rect">
              <a:avLst/>
            </a:prstGeom>
            <a:ln>
              <a:noFill/>
            </a:ln>
          </p:spPr>
        </p:pic>
        <p:pic>
          <p:nvPicPr>
            <p:cNvPr id="53" name="Picture 52" descr="hu.png"/>
            <p:cNvPicPr>
              <a:picLocks noChangeAspect="1"/>
            </p:cNvPicPr>
            <p:nvPr userDrawn="1"/>
          </p:nvPicPr>
          <p:blipFill>
            <a:blip r:embed="rId25" cstate="print">
              <a:extLst>
                <a:ext uri="{28A0092B-C50C-407E-A947-70E740481C1C}">
                  <a14:useLocalDpi xmlns:a14="http://schemas.microsoft.com/office/drawing/2010/main" val="0"/>
                </a:ext>
              </a:extLst>
            </a:blip>
            <a:stretch>
              <a:fillRect/>
            </a:stretch>
          </p:blipFill>
          <p:spPr>
            <a:xfrm>
              <a:off x="2685195" y="6624669"/>
              <a:ext cx="163906" cy="108344"/>
            </a:xfrm>
            <a:prstGeom prst="rect">
              <a:avLst/>
            </a:prstGeom>
            <a:ln>
              <a:noFill/>
            </a:ln>
          </p:spPr>
        </p:pic>
        <p:pic>
          <p:nvPicPr>
            <p:cNvPr id="54" name="Picture 53" descr="ie.png"/>
            <p:cNvPicPr>
              <a:picLocks noChangeAspect="1"/>
            </p:cNvPicPr>
            <p:nvPr userDrawn="1"/>
          </p:nvPicPr>
          <p:blipFill>
            <a:blip r:embed="rId26" cstate="print">
              <a:extLst>
                <a:ext uri="{28A0092B-C50C-407E-A947-70E740481C1C}">
                  <a14:useLocalDpi xmlns:a14="http://schemas.microsoft.com/office/drawing/2010/main" val="0"/>
                </a:ext>
              </a:extLst>
            </a:blip>
            <a:stretch>
              <a:fillRect/>
            </a:stretch>
          </p:blipFill>
          <p:spPr>
            <a:xfrm>
              <a:off x="2962555" y="6624669"/>
              <a:ext cx="163906" cy="108344"/>
            </a:xfrm>
            <a:prstGeom prst="rect">
              <a:avLst/>
            </a:prstGeom>
            <a:ln>
              <a:noFill/>
            </a:ln>
          </p:spPr>
        </p:pic>
        <p:pic>
          <p:nvPicPr>
            <p:cNvPr id="55" name="Picture 54" descr="it.png"/>
            <p:cNvPicPr>
              <a:picLocks noChangeAspect="1"/>
            </p:cNvPicPr>
            <p:nvPr userDrawn="1"/>
          </p:nvPicPr>
          <p:blipFill>
            <a:blip r:embed="rId27" cstate="print">
              <a:extLst>
                <a:ext uri="{28A0092B-C50C-407E-A947-70E740481C1C}">
                  <a14:useLocalDpi xmlns:a14="http://schemas.microsoft.com/office/drawing/2010/main" val="0"/>
                </a:ext>
              </a:extLst>
            </a:blip>
            <a:stretch>
              <a:fillRect/>
            </a:stretch>
          </p:blipFill>
          <p:spPr>
            <a:xfrm>
              <a:off x="3239913" y="6624669"/>
              <a:ext cx="163906" cy="108344"/>
            </a:xfrm>
            <a:prstGeom prst="rect">
              <a:avLst/>
            </a:prstGeom>
            <a:ln>
              <a:noFill/>
            </a:ln>
          </p:spPr>
        </p:pic>
        <p:pic>
          <p:nvPicPr>
            <p:cNvPr id="56" name="Picture 55" descr="lu.png"/>
            <p:cNvPicPr>
              <a:picLocks noChangeAspect="1"/>
            </p:cNvPicPr>
            <p:nvPr userDrawn="1"/>
          </p:nvPicPr>
          <p:blipFill>
            <a:blip r:embed="rId28" cstate="print">
              <a:extLst>
                <a:ext uri="{28A0092B-C50C-407E-A947-70E740481C1C}">
                  <a14:useLocalDpi xmlns:a14="http://schemas.microsoft.com/office/drawing/2010/main" val="0"/>
                </a:ext>
              </a:extLst>
            </a:blip>
            <a:stretch>
              <a:fillRect/>
            </a:stretch>
          </p:blipFill>
          <p:spPr>
            <a:xfrm>
              <a:off x="3518472" y="6624669"/>
              <a:ext cx="163906" cy="108344"/>
            </a:xfrm>
            <a:prstGeom prst="rect">
              <a:avLst/>
            </a:prstGeom>
            <a:ln>
              <a:noFill/>
            </a:ln>
          </p:spPr>
        </p:pic>
        <p:pic>
          <p:nvPicPr>
            <p:cNvPr id="57" name="Picture 56" descr="nl.png"/>
            <p:cNvPicPr>
              <a:picLocks noChangeAspect="1"/>
            </p:cNvPicPr>
            <p:nvPr userDrawn="1"/>
          </p:nvPicPr>
          <p:blipFill>
            <a:blip r:embed="rId29" cstate="print">
              <a:extLst>
                <a:ext uri="{28A0092B-C50C-407E-A947-70E740481C1C}">
                  <a14:useLocalDpi xmlns:a14="http://schemas.microsoft.com/office/drawing/2010/main" val="0"/>
                </a:ext>
              </a:extLst>
            </a:blip>
            <a:stretch>
              <a:fillRect/>
            </a:stretch>
          </p:blipFill>
          <p:spPr>
            <a:xfrm>
              <a:off x="3799629" y="6624669"/>
              <a:ext cx="163906" cy="108344"/>
            </a:xfrm>
            <a:prstGeom prst="rect">
              <a:avLst/>
            </a:prstGeom>
            <a:ln>
              <a:noFill/>
            </a:ln>
          </p:spPr>
        </p:pic>
        <p:pic>
          <p:nvPicPr>
            <p:cNvPr id="58" name="Picture 57" descr="no.png"/>
            <p:cNvPicPr>
              <a:picLocks noChangeAspect="1"/>
            </p:cNvPicPr>
            <p:nvPr userDrawn="1"/>
          </p:nvPicPr>
          <p:blipFill>
            <a:blip r:embed="rId30" cstate="print">
              <a:extLst>
                <a:ext uri="{28A0092B-C50C-407E-A947-70E740481C1C}">
                  <a14:useLocalDpi xmlns:a14="http://schemas.microsoft.com/office/drawing/2010/main" val="0"/>
                </a:ext>
              </a:extLst>
            </a:blip>
            <a:stretch>
              <a:fillRect/>
            </a:stretch>
          </p:blipFill>
          <p:spPr>
            <a:xfrm>
              <a:off x="4083387" y="6624669"/>
              <a:ext cx="163906" cy="108344"/>
            </a:xfrm>
            <a:prstGeom prst="rect">
              <a:avLst/>
            </a:prstGeom>
            <a:ln>
              <a:noFill/>
            </a:ln>
          </p:spPr>
        </p:pic>
        <p:pic>
          <p:nvPicPr>
            <p:cNvPr id="59" name="Picture 58" descr="pl.png"/>
            <p:cNvPicPr>
              <a:picLocks noChangeAspect="1"/>
            </p:cNvPicPr>
            <p:nvPr userDrawn="1"/>
          </p:nvPicPr>
          <p:blipFill>
            <a:blip r:embed="rId31" cstate="print">
              <a:extLst>
                <a:ext uri="{28A0092B-C50C-407E-A947-70E740481C1C}">
                  <a14:useLocalDpi xmlns:a14="http://schemas.microsoft.com/office/drawing/2010/main" val="0"/>
                </a:ext>
              </a:extLst>
            </a:blip>
            <a:stretch>
              <a:fillRect/>
            </a:stretch>
          </p:blipFill>
          <p:spPr>
            <a:xfrm>
              <a:off x="4359447" y="6624669"/>
              <a:ext cx="163906" cy="108344"/>
            </a:xfrm>
            <a:prstGeom prst="rect">
              <a:avLst/>
            </a:prstGeom>
            <a:ln>
              <a:noFill/>
            </a:ln>
          </p:spPr>
        </p:pic>
        <p:pic>
          <p:nvPicPr>
            <p:cNvPr id="60" name="Picture 59" descr="pt.png"/>
            <p:cNvPicPr>
              <a:picLocks noChangeAspect="1"/>
            </p:cNvPicPr>
            <p:nvPr userDrawn="1"/>
          </p:nvPicPr>
          <p:blipFill>
            <a:blip r:embed="rId32" cstate="print">
              <a:extLst>
                <a:ext uri="{28A0092B-C50C-407E-A947-70E740481C1C}">
                  <a14:useLocalDpi xmlns:a14="http://schemas.microsoft.com/office/drawing/2010/main" val="0"/>
                </a:ext>
              </a:extLst>
            </a:blip>
            <a:stretch>
              <a:fillRect/>
            </a:stretch>
          </p:blipFill>
          <p:spPr>
            <a:xfrm>
              <a:off x="4639303" y="6624669"/>
              <a:ext cx="163906" cy="108344"/>
            </a:xfrm>
            <a:prstGeom prst="rect">
              <a:avLst/>
            </a:prstGeom>
            <a:ln>
              <a:noFill/>
            </a:ln>
          </p:spPr>
        </p:pic>
        <p:pic>
          <p:nvPicPr>
            <p:cNvPr id="61" name="Picture 60" descr="ro.png"/>
            <p:cNvPicPr>
              <a:picLocks noChangeAspect="1"/>
            </p:cNvPicPr>
            <p:nvPr userDrawn="1"/>
          </p:nvPicPr>
          <p:blipFill>
            <a:blip r:embed="rId33" cstate="print">
              <a:extLst>
                <a:ext uri="{28A0092B-C50C-407E-A947-70E740481C1C}">
                  <a14:useLocalDpi xmlns:a14="http://schemas.microsoft.com/office/drawing/2010/main" val="0"/>
                </a:ext>
              </a:extLst>
            </a:blip>
            <a:stretch>
              <a:fillRect/>
            </a:stretch>
          </p:blipFill>
          <p:spPr>
            <a:xfrm>
              <a:off x="4920460" y="6624669"/>
              <a:ext cx="163906" cy="108344"/>
            </a:xfrm>
            <a:prstGeom prst="rect">
              <a:avLst/>
            </a:prstGeom>
            <a:ln>
              <a:noFill/>
            </a:ln>
          </p:spPr>
        </p:pic>
        <p:pic>
          <p:nvPicPr>
            <p:cNvPr id="62" name="Picture 61" descr="se.png"/>
            <p:cNvPicPr>
              <a:picLocks noChangeAspect="1"/>
            </p:cNvPicPr>
            <p:nvPr userDrawn="1"/>
          </p:nvPicPr>
          <p:blipFill>
            <a:blip r:embed="rId34" cstate="print">
              <a:extLst>
                <a:ext uri="{28A0092B-C50C-407E-A947-70E740481C1C}">
                  <a14:useLocalDpi xmlns:a14="http://schemas.microsoft.com/office/drawing/2010/main" val="0"/>
                </a:ext>
              </a:extLst>
            </a:blip>
            <a:stretch>
              <a:fillRect/>
            </a:stretch>
          </p:blipFill>
          <p:spPr>
            <a:xfrm>
              <a:off x="5475801" y="6624669"/>
              <a:ext cx="163906" cy="108344"/>
            </a:xfrm>
            <a:prstGeom prst="rect">
              <a:avLst/>
            </a:prstGeom>
            <a:ln>
              <a:noFill/>
            </a:ln>
          </p:spPr>
        </p:pic>
        <p:pic>
          <p:nvPicPr>
            <p:cNvPr id="63" name="Picture 62" descr="uk.png"/>
            <p:cNvPicPr>
              <a:picLocks noChangeAspect="1"/>
            </p:cNvPicPr>
            <p:nvPr userDrawn="1"/>
          </p:nvPicPr>
          <p:blipFill>
            <a:blip r:embed="rId35" cstate="print">
              <a:extLst>
                <a:ext uri="{28A0092B-C50C-407E-A947-70E740481C1C}">
                  <a14:useLocalDpi xmlns:a14="http://schemas.microsoft.com/office/drawing/2010/main" val="0"/>
                </a:ext>
              </a:extLst>
            </a:blip>
            <a:stretch>
              <a:fillRect/>
            </a:stretch>
          </p:blipFill>
          <p:spPr>
            <a:xfrm>
              <a:off x="6030535" y="6624669"/>
              <a:ext cx="163906" cy="108344"/>
            </a:xfrm>
            <a:prstGeom prst="rect">
              <a:avLst/>
            </a:prstGeom>
            <a:ln>
              <a:noFill/>
            </a:ln>
          </p:spPr>
        </p:pic>
        <p:pic>
          <p:nvPicPr>
            <p:cNvPr id="64" name="Picture 63" descr="si.png"/>
            <p:cNvPicPr>
              <a:picLocks noChangeAspect="1"/>
            </p:cNvPicPr>
            <p:nvPr userDrawn="1"/>
          </p:nvPicPr>
          <p:blipFill>
            <a:blip r:embed="rId36" cstate="print">
              <a:extLst>
                <a:ext uri="{28A0092B-C50C-407E-A947-70E740481C1C}">
                  <a14:useLocalDpi xmlns:a14="http://schemas.microsoft.com/office/drawing/2010/main" val="0"/>
                </a:ext>
              </a:extLst>
            </a:blip>
            <a:stretch>
              <a:fillRect/>
            </a:stretch>
          </p:blipFill>
          <p:spPr>
            <a:xfrm>
              <a:off x="6435327" y="6623401"/>
              <a:ext cx="163385" cy="108000"/>
            </a:xfrm>
            <a:prstGeom prst="rect">
              <a:avLst/>
            </a:prstGeom>
          </p:spPr>
        </p:pic>
      </p:grpSp>
    </p:spTree>
  </p:cSld>
  <p:clrMap bg1="lt1" tx1="dk1" bg2="lt2" tx2="dk2" accent1="accent1" accent2="accent2" accent3="accent3" accent4="accent4" accent5="accent5" accent6="accent6" hlink="hlink" folHlink="folHlink"/>
  <p:sldLayoutIdLst>
    <p:sldLayoutId id="2147483929" r:id="rId1"/>
    <p:sldLayoutId id="2147483931" r:id="rId2"/>
    <p:sldLayoutId id="2147483932" r:id="rId3"/>
    <p:sldLayoutId id="2147483933" r:id="rId4"/>
    <p:sldLayoutId id="2147483934" r:id="rId5"/>
    <p:sldLayoutId id="2147483930" r:id="rId6"/>
    <p:sldLayoutId id="2147483936" r:id="rId7"/>
    <p:sldLayoutId id="2147483937" r:id="rId8"/>
    <p:sldLayoutId id="2147483938" r:id="rId9"/>
  </p:sldLayoutIdLst>
  <p:hf sldNum="0" hdr="0" dt="0"/>
  <p:txStyles>
    <p:titleStyle>
      <a:lvl1pPr algn="l" rtl="0" eaLnBrk="1" fontAlgn="base" hangingPunct="1">
        <a:spcBef>
          <a:spcPct val="0"/>
        </a:spcBef>
        <a:spcAft>
          <a:spcPct val="0"/>
        </a:spcAft>
        <a:defRPr lang="en-GB" sz="2200" b="0" dirty="0" smtClean="0">
          <a:solidFill>
            <a:srgbClr val="0070C0"/>
          </a:solidFill>
          <a:latin typeface="Verdana"/>
          <a:ea typeface="+mj-ea"/>
          <a:cs typeface="Verdana"/>
        </a:defRPr>
      </a:lvl1pPr>
      <a:lvl2pPr algn="l" rtl="0" eaLnBrk="1" fontAlgn="base" hangingPunct="1">
        <a:spcBef>
          <a:spcPct val="0"/>
        </a:spcBef>
        <a:spcAft>
          <a:spcPct val="0"/>
        </a:spcAft>
        <a:defRPr sz="2200" b="1">
          <a:solidFill>
            <a:schemeClr val="bg1"/>
          </a:solidFill>
          <a:latin typeface="Verdana" pitchFamily="34" charset="0"/>
        </a:defRPr>
      </a:lvl2pPr>
      <a:lvl3pPr algn="l" rtl="0" eaLnBrk="1" fontAlgn="base" hangingPunct="1">
        <a:spcBef>
          <a:spcPct val="0"/>
        </a:spcBef>
        <a:spcAft>
          <a:spcPct val="0"/>
        </a:spcAft>
        <a:defRPr sz="2200" b="1">
          <a:solidFill>
            <a:schemeClr val="bg1"/>
          </a:solidFill>
          <a:latin typeface="Verdana" pitchFamily="34" charset="0"/>
        </a:defRPr>
      </a:lvl3pPr>
      <a:lvl4pPr algn="l" rtl="0" eaLnBrk="1" fontAlgn="base" hangingPunct="1">
        <a:spcBef>
          <a:spcPct val="0"/>
        </a:spcBef>
        <a:spcAft>
          <a:spcPct val="0"/>
        </a:spcAft>
        <a:defRPr sz="2200" b="1">
          <a:solidFill>
            <a:schemeClr val="bg1"/>
          </a:solidFill>
          <a:latin typeface="Verdana" pitchFamily="34" charset="0"/>
        </a:defRPr>
      </a:lvl4pPr>
      <a:lvl5pPr algn="l" rtl="0" eaLnBrk="1" fontAlgn="base" hangingPunct="1">
        <a:spcBef>
          <a:spcPct val="0"/>
        </a:spcBef>
        <a:spcAft>
          <a:spcPct val="0"/>
        </a:spcAft>
        <a:defRPr sz="2200" b="1">
          <a:solidFill>
            <a:schemeClr val="bg1"/>
          </a:solidFill>
          <a:latin typeface="Verdana" pitchFamily="34" charset="0"/>
        </a:defRPr>
      </a:lvl5pPr>
      <a:lvl6pPr marL="457200" algn="l" rtl="0" eaLnBrk="1" fontAlgn="base" hangingPunct="1">
        <a:spcBef>
          <a:spcPct val="0"/>
        </a:spcBef>
        <a:spcAft>
          <a:spcPct val="0"/>
        </a:spcAft>
        <a:defRPr sz="2200" b="1">
          <a:solidFill>
            <a:schemeClr val="bg1"/>
          </a:solidFill>
          <a:latin typeface="Verdana" pitchFamily="34" charset="0"/>
        </a:defRPr>
      </a:lvl6pPr>
      <a:lvl7pPr marL="914400" algn="l" rtl="0" eaLnBrk="1" fontAlgn="base" hangingPunct="1">
        <a:spcBef>
          <a:spcPct val="0"/>
        </a:spcBef>
        <a:spcAft>
          <a:spcPct val="0"/>
        </a:spcAft>
        <a:defRPr sz="2200" b="1">
          <a:solidFill>
            <a:schemeClr val="bg1"/>
          </a:solidFill>
          <a:latin typeface="Verdana" pitchFamily="34" charset="0"/>
        </a:defRPr>
      </a:lvl7pPr>
      <a:lvl8pPr marL="1371600" algn="l" rtl="0" eaLnBrk="1" fontAlgn="base" hangingPunct="1">
        <a:spcBef>
          <a:spcPct val="0"/>
        </a:spcBef>
        <a:spcAft>
          <a:spcPct val="0"/>
        </a:spcAft>
        <a:defRPr sz="2200" b="1">
          <a:solidFill>
            <a:schemeClr val="bg1"/>
          </a:solidFill>
          <a:latin typeface="Verdana" pitchFamily="34" charset="0"/>
        </a:defRPr>
      </a:lvl8pPr>
      <a:lvl9pPr marL="1828800" algn="l" rtl="0" eaLnBrk="1" fontAlgn="base" hangingPunct="1">
        <a:spcBef>
          <a:spcPct val="0"/>
        </a:spcBef>
        <a:spcAft>
          <a:spcPct val="0"/>
        </a:spcAft>
        <a:defRPr sz="2200" b="1">
          <a:solidFill>
            <a:schemeClr val="bg1"/>
          </a:solidFill>
          <a:latin typeface="Verdana" pitchFamily="34" charset="0"/>
        </a:defRPr>
      </a:lvl9pPr>
    </p:titleStyle>
    <p:bodyStyle>
      <a:lvl1pPr marL="0" indent="-342900" algn="l" rtl="0" eaLnBrk="1" fontAlgn="base" hangingPunct="1">
        <a:lnSpc>
          <a:spcPct val="119000"/>
        </a:lnSpc>
        <a:spcBef>
          <a:spcPct val="20000"/>
        </a:spcBef>
        <a:spcAft>
          <a:spcPct val="0"/>
        </a:spcAft>
        <a:buClr>
          <a:schemeClr val="accent1"/>
        </a:buClr>
        <a:buFontTx/>
        <a:buNone/>
        <a:defRPr lang="en-GB" sz="1600" dirty="0" smtClean="0">
          <a:solidFill>
            <a:schemeClr val="bg2"/>
          </a:solidFill>
          <a:latin typeface="Verdana"/>
          <a:ea typeface="+mn-ea"/>
          <a:cs typeface="Verdana"/>
        </a:defRPr>
      </a:lvl1pPr>
      <a:lvl2pPr marL="810000" indent="0" algn="l" rtl="0" eaLnBrk="1" fontAlgn="base" hangingPunct="1">
        <a:lnSpc>
          <a:spcPct val="119000"/>
        </a:lnSpc>
        <a:spcBef>
          <a:spcPct val="20000"/>
        </a:spcBef>
        <a:spcAft>
          <a:spcPct val="0"/>
        </a:spcAft>
        <a:buClr>
          <a:schemeClr val="accent1"/>
        </a:buClr>
        <a:buFont typeface="Verdana" pitchFamily="34" charset="0"/>
        <a:buNone/>
        <a:defRPr lang="en-GB" sz="1600" dirty="0" smtClean="0">
          <a:solidFill>
            <a:schemeClr val="bg2"/>
          </a:solidFill>
          <a:latin typeface="Verdana"/>
          <a:ea typeface="+mn-ea"/>
          <a:cs typeface="Verdana"/>
        </a:defRPr>
      </a:lvl2pPr>
      <a:lvl3pPr marL="1407600" indent="0" algn="l" rtl="0" eaLnBrk="1" fontAlgn="base" hangingPunct="1">
        <a:lnSpc>
          <a:spcPct val="119000"/>
        </a:lnSpc>
        <a:spcBef>
          <a:spcPct val="20000"/>
        </a:spcBef>
        <a:spcAft>
          <a:spcPct val="0"/>
        </a:spcAft>
        <a:buClr>
          <a:schemeClr val="accent1"/>
        </a:buClr>
        <a:buFont typeface="Verdana" pitchFamily="34" charset="0"/>
        <a:buNone/>
        <a:defRPr lang="en-GB" sz="1600" dirty="0" smtClean="0">
          <a:solidFill>
            <a:schemeClr val="bg2"/>
          </a:solidFill>
          <a:latin typeface="Verdana"/>
          <a:ea typeface="+mn-ea"/>
          <a:cs typeface="Verdana"/>
        </a:defRPr>
      </a:lvl3pPr>
      <a:lvl4pPr marL="2005200" indent="0" algn="l" rtl="0" eaLnBrk="1" fontAlgn="base" hangingPunct="1">
        <a:lnSpc>
          <a:spcPct val="119000"/>
        </a:lnSpc>
        <a:spcBef>
          <a:spcPct val="20000"/>
        </a:spcBef>
        <a:spcAft>
          <a:spcPct val="0"/>
        </a:spcAft>
        <a:buClr>
          <a:schemeClr val="accent1"/>
        </a:buClr>
        <a:buFont typeface="Verdana" pitchFamily="34" charset="0"/>
        <a:buNone/>
        <a:defRPr lang="en-GB" sz="1600" dirty="0" smtClean="0">
          <a:solidFill>
            <a:schemeClr val="bg2"/>
          </a:solidFill>
          <a:latin typeface="Verdana"/>
          <a:ea typeface="+mn-ea"/>
          <a:cs typeface="Verdana"/>
        </a:defRPr>
      </a:lvl4pPr>
      <a:lvl5pPr marL="2602800" indent="0" algn="l" rtl="0" eaLnBrk="1" fontAlgn="base" hangingPunct="1">
        <a:lnSpc>
          <a:spcPct val="119000"/>
        </a:lnSpc>
        <a:spcBef>
          <a:spcPct val="20000"/>
        </a:spcBef>
        <a:spcAft>
          <a:spcPct val="0"/>
        </a:spcAft>
        <a:buClr>
          <a:schemeClr val="accent1"/>
        </a:buClr>
        <a:buFont typeface="Verdana" pitchFamily="34" charset="0"/>
        <a:buNone/>
        <a:defRPr lang="en-GB" sz="1600" dirty="0" smtClean="0">
          <a:solidFill>
            <a:schemeClr val="bg2"/>
          </a:solidFill>
          <a:latin typeface="Verdana"/>
          <a:ea typeface="+mn-ea"/>
          <a:cs typeface="Verdana"/>
        </a:defRPr>
      </a:lvl5pPr>
      <a:lvl6pPr marL="34798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6pPr>
      <a:lvl7pPr marL="39370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7pPr>
      <a:lvl8pPr marL="43942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8pPr>
      <a:lvl9pPr marL="4851400" indent="-419100" algn="l" rtl="0" eaLnBrk="1" fontAlgn="base" hangingPunct="1">
        <a:lnSpc>
          <a:spcPct val="119000"/>
        </a:lnSpc>
        <a:spcBef>
          <a:spcPct val="20000"/>
        </a:spcBef>
        <a:spcAft>
          <a:spcPct val="0"/>
        </a:spcAft>
        <a:buClr>
          <a:schemeClr val="accent1"/>
        </a:buClr>
        <a:buFont typeface="Verdana" pitchFamily="34" charset="0"/>
        <a:buChar char="–"/>
        <a:defRPr sz="16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708409"/>
            <a:ext cx="9061704" cy="3970318"/>
          </a:xfrm>
          <a:prstGeom prst="rect">
            <a:avLst/>
          </a:prstGeom>
        </p:spPr>
        <p:txBody>
          <a:bodyPr wrap="square">
            <a:spAutoFit/>
          </a:bodyPr>
          <a:lstStyle/>
          <a:p>
            <a:pPr marL="285750" indent="-285750">
              <a:buClr>
                <a:srgbClr val="0098DB"/>
              </a:buClr>
              <a:buFont typeface="Wingdings" pitchFamily="2" charset="2"/>
              <a:buChar char="Ø"/>
            </a:pPr>
            <a:r>
              <a:rPr lang="en-GB" dirty="0">
                <a:solidFill>
                  <a:schemeClr val="bg2"/>
                </a:solidFill>
              </a:rPr>
              <a:t>Welcome to the 11</a:t>
            </a:r>
            <a:r>
              <a:rPr lang="en-GB" baseline="30000" dirty="0">
                <a:solidFill>
                  <a:schemeClr val="bg2"/>
                </a:solidFill>
              </a:rPr>
              <a:t>th</a:t>
            </a:r>
            <a:r>
              <a:rPr lang="en-GB" dirty="0">
                <a:solidFill>
                  <a:schemeClr val="bg2"/>
                </a:solidFill>
              </a:rPr>
              <a:t> SSW – for many of you, the second to be held here in </a:t>
            </a:r>
            <a:r>
              <a:rPr lang="en-GB" dirty="0" err="1">
                <a:solidFill>
                  <a:schemeClr val="bg2"/>
                </a:solidFill>
              </a:rPr>
              <a:t>Akersloot</a:t>
            </a:r>
            <a:r>
              <a:rPr lang="en-GB" dirty="0">
                <a:solidFill>
                  <a:schemeClr val="bg2"/>
                </a:solidFill>
              </a:rPr>
              <a:t>. </a:t>
            </a:r>
          </a:p>
          <a:p>
            <a:pPr marL="285750" indent="-285750">
              <a:buClr>
                <a:srgbClr val="0098DB"/>
              </a:buClr>
              <a:buFont typeface="Wingdings" pitchFamily="2" charset="2"/>
              <a:buChar char="Ø"/>
            </a:pPr>
            <a:endParaRPr lang="en-GB" dirty="0">
              <a:solidFill>
                <a:schemeClr val="bg2"/>
              </a:solidFill>
            </a:endParaRPr>
          </a:p>
          <a:p>
            <a:pPr marL="285750" indent="-285750">
              <a:buClr>
                <a:srgbClr val="0098DB"/>
              </a:buClr>
              <a:buFont typeface="Wingdings" pitchFamily="2" charset="2"/>
              <a:buChar char="Ø"/>
            </a:pPr>
            <a:r>
              <a:rPr lang="en-GB" dirty="0">
                <a:solidFill>
                  <a:schemeClr val="bg2"/>
                </a:solidFill>
              </a:rPr>
              <a:t>Looking forward to 3 days of presentations, poster viewing and scientific discussions. These meetings are important for many reasons including:</a:t>
            </a:r>
            <a:br>
              <a:rPr lang="en-GB" dirty="0">
                <a:solidFill>
                  <a:schemeClr val="bg2"/>
                </a:solidFill>
              </a:rPr>
            </a:br>
            <a:endParaRPr lang="en-GB" dirty="0">
              <a:solidFill>
                <a:schemeClr val="bg2"/>
              </a:solidFill>
            </a:endParaRPr>
          </a:p>
          <a:p>
            <a:pPr marL="685800" lvl="1" indent="-342900">
              <a:buClr>
                <a:srgbClr val="0098DB"/>
              </a:buClr>
              <a:buFont typeface="+mj-lt"/>
              <a:buAutoNum type="arabicPeriod"/>
            </a:pPr>
            <a:r>
              <a:rPr lang="en-GB" dirty="0">
                <a:solidFill>
                  <a:schemeClr val="bg2"/>
                </a:solidFill>
              </a:rPr>
              <a:t>For many there is limited time for science and anything that helps us use this more efficiently is welcomed.</a:t>
            </a:r>
          </a:p>
          <a:p>
            <a:pPr marL="685800" lvl="1" indent="-342900">
              <a:buClr>
                <a:srgbClr val="0098DB"/>
              </a:buClr>
              <a:buFont typeface="+mj-lt"/>
              <a:buAutoNum type="arabicPeriod"/>
            </a:pPr>
            <a:r>
              <a:rPr lang="en-GB" dirty="0">
                <a:solidFill>
                  <a:schemeClr val="bg2"/>
                </a:solidFill>
              </a:rPr>
              <a:t>The workshop format provides good opportunities for collaborations, particularly between sites, and particularly, with and between, the RFs</a:t>
            </a:r>
          </a:p>
          <a:p>
            <a:pPr marL="685800" lvl="1" indent="-342900">
              <a:buClr>
                <a:srgbClr val="0098DB"/>
              </a:buClr>
              <a:buFont typeface="+mj-lt"/>
              <a:buAutoNum type="arabicPeriod"/>
            </a:pPr>
            <a:r>
              <a:rPr lang="en-GB" dirty="0">
                <a:solidFill>
                  <a:schemeClr val="bg2"/>
                </a:solidFill>
              </a:rPr>
              <a:t>This year there were 16 research programmes funded by the ESTEC Faculty, of which 6 were from the last (2017) call. Plan is to issue the annual call for ESTEC research proposals by the end of the year. </a:t>
            </a:r>
          </a:p>
          <a:p>
            <a:pPr marL="285750" indent="-285750">
              <a:buClr>
                <a:srgbClr val="0098DB"/>
              </a:buClr>
              <a:buFont typeface="Arial" panose="020B0604020202020204" pitchFamily="34" charset="0"/>
              <a:buChar char="•"/>
            </a:pPr>
            <a:endParaRPr lang="en-GB" dirty="0">
              <a:solidFill>
                <a:schemeClr val="bg2"/>
              </a:solidFill>
            </a:endParaRPr>
          </a:p>
        </p:txBody>
      </p:sp>
      <p:sp>
        <p:nvSpPr>
          <p:cNvPr id="3" name="Title 1">
            <a:extLst>
              <a:ext uri="{FF2B5EF4-FFF2-40B4-BE49-F238E27FC236}">
                <a16:creationId xmlns:a16="http://schemas.microsoft.com/office/drawing/2014/main" id="{AE604B4A-E39D-174C-AF8C-F2F2D14B8106}"/>
              </a:ext>
            </a:extLst>
          </p:cNvPr>
          <p:cNvSpPr txBox="1">
            <a:spLocks/>
          </p:cNvSpPr>
          <p:nvPr/>
        </p:nvSpPr>
        <p:spPr>
          <a:xfrm>
            <a:off x="0" y="149150"/>
            <a:ext cx="7754112" cy="430887"/>
          </a:xfrm>
          <a:prstGeom prst="rect">
            <a:avLst/>
          </a:prstGeom>
        </p:spPr>
        <p:txBody>
          <a:bodyPr/>
          <a:lstStyle>
            <a:lvl1pPr algn="l" rtl="0" eaLnBrk="1" fontAlgn="base" hangingPunct="1">
              <a:spcBef>
                <a:spcPct val="0"/>
              </a:spcBef>
              <a:spcAft>
                <a:spcPct val="0"/>
              </a:spcAft>
              <a:defRPr lang="en-GB" sz="2200" b="0" dirty="0" smtClean="0">
                <a:solidFill>
                  <a:srgbClr val="0070C0"/>
                </a:solidFill>
                <a:latin typeface="Verdana"/>
                <a:ea typeface="+mj-ea"/>
                <a:cs typeface="Verdana"/>
              </a:defRPr>
            </a:lvl1pPr>
            <a:lvl2pPr algn="l" rtl="0" eaLnBrk="1" fontAlgn="base" hangingPunct="1">
              <a:spcBef>
                <a:spcPct val="0"/>
              </a:spcBef>
              <a:spcAft>
                <a:spcPct val="0"/>
              </a:spcAft>
              <a:defRPr sz="2200" b="1">
                <a:solidFill>
                  <a:schemeClr val="bg1"/>
                </a:solidFill>
                <a:latin typeface="Verdana" pitchFamily="34" charset="0"/>
              </a:defRPr>
            </a:lvl2pPr>
            <a:lvl3pPr algn="l" rtl="0" eaLnBrk="1" fontAlgn="base" hangingPunct="1">
              <a:spcBef>
                <a:spcPct val="0"/>
              </a:spcBef>
              <a:spcAft>
                <a:spcPct val="0"/>
              </a:spcAft>
              <a:defRPr sz="2200" b="1">
                <a:solidFill>
                  <a:schemeClr val="bg1"/>
                </a:solidFill>
                <a:latin typeface="Verdana" pitchFamily="34" charset="0"/>
              </a:defRPr>
            </a:lvl3pPr>
            <a:lvl4pPr algn="l" rtl="0" eaLnBrk="1" fontAlgn="base" hangingPunct="1">
              <a:spcBef>
                <a:spcPct val="0"/>
              </a:spcBef>
              <a:spcAft>
                <a:spcPct val="0"/>
              </a:spcAft>
              <a:defRPr sz="2200" b="1">
                <a:solidFill>
                  <a:schemeClr val="bg1"/>
                </a:solidFill>
                <a:latin typeface="Verdana" pitchFamily="34" charset="0"/>
              </a:defRPr>
            </a:lvl4pPr>
            <a:lvl5pPr algn="l" rtl="0" eaLnBrk="1" fontAlgn="base" hangingPunct="1">
              <a:spcBef>
                <a:spcPct val="0"/>
              </a:spcBef>
              <a:spcAft>
                <a:spcPct val="0"/>
              </a:spcAft>
              <a:defRPr sz="2200" b="1">
                <a:solidFill>
                  <a:schemeClr val="bg1"/>
                </a:solidFill>
                <a:latin typeface="Verdana" pitchFamily="34" charset="0"/>
              </a:defRPr>
            </a:lvl5pPr>
            <a:lvl6pPr marL="457200" algn="l" rtl="0" eaLnBrk="1" fontAlgn="base" hangingPunct="1">
              <a:spcBef>
                <a:spcPct val="0"/>
              </a:spcBef>
              <a:spcAft>
                <a:spcPct val="0"/>
              </a:spcAft>
              <a:defRPr sz="2200" b="1">
                <a:solidFill>
                  <a:schemeClr val="bg1"/>
                </a:solidFill>
                <a:latin typeface="Verdana" pitchFamily="34" charset="0"/>
              </a:defRPr>
            </a:lvl6pPr>
            <a:lvl7pPr marL="914400" algn="l" rtl="0" eaLnBrk="1" fontAlgn="base" hangingPunct="1">
              <a:spcBef>
                <a:spcPct val="0"/>
              </a:spcBef>
              <a:spcAft>
                <a:spcPct val="0"/>
              </a:spcAft>
              <a:defRPr sz="2200" b="1">
                <a:solidFill>
                  <a:schemeClr val="bg1"/>
                </a:solidFill>
                <a:latin typeface="Verdana" pitchFamily="34" charset="0"/>
              </a:defRPr>
            </a:lvl7pPr>
            <a:lvl8pPr marL="1371600" algn="l" rtl="0" eaLnBrk="1" fontAlgn="base" hangingPunct="1">
              <a:spcBef>
                <a:spcPct val="0"/>
              </a:spcBef>
              <a:spcAft>
                <a:spcPct val="0"/>
              </a:spcAft>
              <a:defRPr sz="2200" b="1">
                <a:solidFill>
                  <a:schemeClr val="bg1"/>
                </a:solidFill>
                <a:latin typeface="Verdana" pitchFamily="34" charset="0"/>
              </a:defRPr>
            </a:lvl8pPr>
            <a:lvl9pPr marL="1828800" algn="l" rtl="0" eaLnBrk="1" fontAlgn="base" hangingPunct="1">
              <a:spcBef>
                <a:spcPct val="0"/>
              </a:spcBef>
              <a:spcAft>
                <a:spcPct val="0"/>
              </a:spcAft>
              <a:defRPr sz="2200" b="1">
                <a:solidFill>
                  <a:schemeClr val="bg1"/>
                </a:solidFill>
                <a:latin typeface="Verdana" pitchFamily="34" charset="0"/>
              </a:defRPr>
            </a:lvl9pPr>
          </a:lstStyle>
          <a:p>
            <a:r>
              <a:rPr lang="en-US" sz="2000" kern="0" dirty="0"/>
              <a:t>11</a:t>
            </a:r>
            <a:r>
              <a:rPr lang="en-US" sz="2000" kern="0" baseline="30000" dirty="0"/>
              <a:t>th</a:t>
            </a:r>
            <a:r>
              <a:rPr lang="en-US" sz="2000" kern="0" dirty="0"/>
              <a:t> Space Science Workshop </a:t>
            </a:r>
            <a:r>
              <a:rPr lang="mr-IN" sz="2000" kern="0" dirty="0"/>
              <a:t>–</a:t>
            </a:r>
            <a:r>
              <a:rPr lang="en-US" sz="2000" kern="0" dirty="0"/>
              <a:t> Welcome (coffee available)</a:t>
            </a:r>
          </a:p>
        </p:txBody>
      </p:sp>
    </p:spTree>
    <p:extLst>
      <p:ext uri="{BB962C8B-B14F-4D97-AF65-F5344CB8AC3E}">
        <p14:creationId xmlns:p14="http://schemas.microsoft.com/office/powerpoint/2010/main" val="2805093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708409"/>
            <a:ext cx="9061704" cy="3970318"/>
          </a:xfrm>
          <a:prstGeom prst="rect">
            <a:avLst/>
          </a:prstGeom>
        </p:spPr>
        <p:txBody>
          <a:bodyPr wrap="square">
            <a:spAutoFit/>
          </a:bodyPr>
          <a:lstStyle/>
          <a:p>
            <a:pPr marL="285750" indent="-285750">
              <a:buClr>
                <a:srgbClr val="0098DB"/>
              </a:buClr>
              <a:buFont typeface="Wingdings" pitchFamily="2" charset="2"/>
              <a:buChar char="Ø"/>
            </a:pPr>
            <a:r>
              <a:rPr lang="en-GB" dirty="0">
                <a:solidFill>
                  <a:schemeClr val="bg2"/>
                </a:solidFill>
              </a:rPr>
              <a:t>You have all received the logistics information from Mylene – I won’t repeat here.</a:t>
            </a:r>
          </a:p>
          <a:p>
            <a:pPr marL="285750" indent="-285750">
              <a:buClr>
                <a:srgbClr val="0098DB"/>
              </a:buClr>
              <a:buFont typeface="Wingdings" pitchFamily="2" charset="2"/>
              <a:buChar char="Ø"/>
            </a:pPr>
            <a:endParaRPr lang="en-GB" dirty="0">
              <a:solidFill>
                <a:schemeClr val="bg2"/>
              </a:solidFill>
            </a:endParaRPr>
          </a:p>
          <a:p>
            <a:pPr marL="285750" indent="-285750">
              <a:buClr>
                <a:srgbClr val="0098DB"/>
              </a:buClr>
              <a:buFont typeface="Wingdings" pitchFamily="2" charset="2"/>
              <a:buChar char="Ø"/>
            </a:pPr>
            <a:r>
              <a:rPr lang="en-GB" dirty="0">
                <a:solidFill>
                  <a:schemeClr val="bg2"/>
                </a:solidFill>
              </a:rPr>
              <a:t>Could I remind all speakers remember that the audience is broad and diverse and to ensure that you introduce your topic with this in mind</a:t>
            </a:r>
          </a:p>
          <a:p>
            <a:pPr marL="285750" indent="-285750">
              <a:buClr>
                <a:srgbClr val="0098DB"/>
              </a:buClr>
              <a:buFont typeface="Wingdings" pitchFamily="2" charset="2"/>
              <a:buChar char="Ø"/>
            </a:pPr>
            <a:endParaRPr lang="en-GB" dirty="0">
              <a:solidFill>
                <a:schemeClr val="bg2"/>
              </a:solidFill>
            </a:endParaRPr>
          </a:p>
          <a:p>
            <a:pPr marL="285750" indent="-285750">
              <a:buClr>
                <a:srgbClr val="0098DB"/>
              </a:buClr>
              <a:buFont typeface="Wingdings" pitchFamily="2" charset="2"/>
              <a:buChar char="Ø"/>
            </a:pPr>
            <a:r>
              <a:rPr lang="en-GB" dirty="0">
                <a:solidFill>
                  <a:schemeClr val="bg2"/>
                </a:solidFill>
              </a:rPr>
              <a:t>Could I remind the chairs to be strict on time!</a:t>
            </a:r>
          </a:p>
          <a:p>
            <a:pPr marL="285750" indent="-285750">
              <a:buClr>
                <a:srgbClr val="0098DB"/>
              </a:buClr>
              <a:buFont typeface="Wingdings" pitchFamily="2" charset="2"/>
              <a:buChar char="Ø"/>
            </a:pPr>
            <a:endParaRPr lang="en-GB" dirty="0">
              <a:solidFill>
                <a:schemeClr val="bg2"/>
              </a:solidFill>
            </a:endParaRPr>
          </a:p>
          <a:p>
            <a:pPr marL="285750" indent="-285750">
              <a:buClr>
                <a:srgbClr val="0098DB"/>
              </a:buClr>
              <a:buFont typeface="Wingdings" pitchFamily="2" charset="2"/>
              <a:buChar char="Ø"/>
            </a:pPr>
            <a:r>
              <a:rPr lang="en-GB" dirty="0">
                <a:solidFill>
                  <a:schemeClr val="bg2"/>
                </a:solidFill>
              </a:rPr>
              <a:t>The Diversity session tomorrow is highly interactive – please bring your smartphone, tablet or computer.</a:t>
            </a:r>
          </a:p>
          <a:p>
            <a:pPr marL="285750" indent="-285750">
              <a:buClr>
                <a:srgbClr val="0098DB"/>
              </a:buClr>
              <a:buFont typeface="Wingdings" pitchFamily="2" charset="2"/>
              <a:buChar char="Ø"/>
            </a:pPr>
            <a:endParaRPr lang="en-GB" dirty="0">
              <a:solidFill>
                <a:schemeClr val="bg2"/>
              </a:solidFill>
            </a:endParaRPr>
          </a:p>
          <a:p>
            <a:pPr marL="630238">
              <a:buClr>
                <a:srgbClr val="0098DB"/>
              </a:buClr>
            </a:pPr>
            <a:r>
              <a:rPr lang="en-GB" dirty="0">
                <a:solidFill>
                  <a:schemeClr val="bg2"/>
                </a:solidFill>
              </a:rPr>
              <a:t>It just remains for me to wish you all a very successful and enjoyable workshop!</a:t>
            </a:r>
          </a:p>
          <a:p>
            <a:pPr marL="285750" indent="-285750">
              <a:buClr>
                <a:srgbClr val="0098DB"/>
              </a:buClr>
              <a:buFont typeface="Wingdings" pitchFamily="2" charset="2"/>
              <a:buChar char="Ø"/>
            </a:pPr>
            <a:endParaRPr lang="en-GB" dirty="0">
              <a:solidFill>
                <a:schemeClr val="bg2"/>
              </a:solidFill>
            </a:endParaRPr>
          </a:p>
        </p:txBody>
      </p:sp>
      <p:sp>
        <p:nvSpPr>
          <p:cNvPr id="3" name="Title 1">
            <a:extLst>
              <a:ext uri="{FF2B5EF4-FFF2-40B4-BE49-F238E27FC236}">
                <a16:creationId xmlns:a16="http://schemas.microsoft.com/office/drawing/2014/main" id="{AE604B4A-E39D-174C-AF8C-F2F2D14B8106}"/>
              </a:ext>
            </a:extLst>
          </p:cNvPr>
          <p:cNvSpPr txBox="1">
            <a:spLocks/>
          </p:cNvSpPr>
          <p:nvPr/>
        </p:nvSpPr>
        <p:spPr>
          <a:xfrm>
            <a:off x="0" y="149150"/>
            <a:ext cx="7754112" cy="430887"/>
          </a:xfrm>
          <a:prstGeom prst="rect">
            <a:avLst/>
          </a:prstGeom>
        </p:spPr>
        <p:txBody>
          <a:bodyPr/>
          <a:lstStyle>
            <a:lvl1pPr algn="l" rtl="0" eaLnBrk="1" fontAlgn="base" hangingPunct="1">
              <a:spcBef>
                <a:spcPct val="0"/>
              </a:spcBef>
              <a:spcAft>
                <a:spcPct val="0"/>
              </a:spcAft>
              <a:defRPr lang="en-GB" sz="2200" b="0" dirty="0" smtClean="0">
                <a:solidFill>
                  <a:srgbClr val="0070C0"/>
                </a:solidFill>
                <a:latin typeface="Verdana"/>
                <a:ea typeface="+mj-ea"/>
                <a:cs typeface="Verdana"/>
              </a:defRPr>
            </a:lvl1pPr>
            <a:lvl2pPr algn="l" rtl="0" eaLnBrk="1" fontAlgn="base" hangingPunct="1">
              <a:spcBef>
                <a:spcPct val="0"/>
              </a:spcBef>
              <a:spcAft>
                <a:spcPct val="0"/>
              </a:spcAft>
              <a:defRPr sz="2200" b="1">
                <a:solidFill>
                  <a:schemeClr val="bg1"/>
                </a:solidFill>
                <a:latin typeface="Verdana" pitchFamily="34" charset="0"/>
              </a:defRPr>
            </a:lvl2pPr>
            <a:lvl3pPr algn="l" rtl="0" eaLnBrk="1" fontAlgn="base" hangingPunct="1">
              <a:spcBef>
                <a:spcPct val="0"/>
              </a:spcBef>
              <a:spcAft>
                <a:spcPct val="0"/>
              </a:spcAft>
              <a:defRPr sz="2200" b="1">
                <a:solidFill>
                  <a:schemeClr val="bg1"/>
                </a:solidFill>
                <a:latin typeface="Verdana" pitchFamily="34" charset="0"/>
              </a:defRPr>
            </a:lvl3pPr>
            <a:lvl4pPr algn="l" rtl="0" eaLnBrk="1" fontAlgn="base" hangingPunct="1">
              <a:spcBef>
                <a:spcPct val="0"/>
              </a:spcBef>
              <a:spcAft>
                <a:spcPct val="0"/>
              </a:spcAft>
              <a:defRPr sz="2200" b="1">
                <a:solidFill>
                  <a:schemeClr val="bg1"/>
                </a:solidFill>
                <a:latin typeface="Verdana" pitchFamily="34" charset="0"/>
              </a:defRPr>
            </a:lvl4pPr>
            <a:lvl5pPr algn="l" rtl="0" eaLnBrk="1" fontAlgn="base" hangingPunct="1">
              <a:spcBef>
                <a:spcPct val="0"/>
              </a:spcBef>
              <a:spcAft>
                <a:spcPct val="0"/>
              </a:spcAft>
              <a:defRPr sz="2200" b="1">
                <a:solidFill>
                  <a:schemeClr val="bg1"/>
                </a:solidFill>
                <a:latin typeface="Verdana" pitchFamily="34" charset="0"/>
              </a:defRPr>
            </a:lvl5pPr>
            <a:lvl6pPr marL="457200" algn="l" rtl="0" eaLnBrk="1" fontAlgn="base" hangingPunct="1">
              <a:spcBef>
                <a:spcPct val="0"/>
              </a:spcBef>
              <a:spcAft>
                <a:spcPct val="0"/>
              </a:spcAft>
              <a:defRPr sz="2200" b="1">
                <a:solidFill>
                  <a:schemeClr val="bg1"/>
                </a:solidFill>
                <a:latin typeface="Verdana" pitchFamily="34" charset="0"/>
              </a:defRPr>
            </a:lvl6pPr>
            <a:lvl7pPr marL="914400" algn="l" rtl="0" eaLnBrk="1" fontAlgn="base" hangingPunct="1">
              <a:spcBef>
                <a:spcPct val="0"/>
              </a:spcBef>
              <a:spcAft>
                <a:spcPct val="0"/>
              </a:spcAft>
              <a:defRPr sz="2200" b="1">
                <a:solidFill>
                  <a:schemeClr val="bg1"/>
                </a:solidFill>
                <a:latin typeface="Verdana" pitchFamily="34" charset="0"/>
              </a:defRPr>
            </a:lvl7pPr>
            <a:lvl8pPr marL="1371600" algn="l" rtl="0" eaLnBrk="1" fontAlgn="base" hangingPunct="1">
              <a:spcBef>
                <a:spcPct val="0"/>
              </a:spcBef>
              <a:spcAft>
                <a:spcPct val="0"/>
              </a:spcAft>
              <a:defRPr sz="2200" b="1">
                <a:solidFill>
                  <a:schemeClr val="bg1"/>
                </a:solidFill>
                <a:latin typeface="Verdana" pitchFamily="34" charset="0"/>
              </a:defRPr>
            </a:lvl8pPr>
            <a:lvl9pPr marL="1828800" algn="l" rtl="0" eaLnBrk="1" fontAlgn="base" hangingPunct="1">
              <a:spcBef>
                <a:spcPct val="0"/>
              </a:spcBef>
              <a:spcAft>
                <a:spcPct val="0"/>
              </a:spcAft>
              <a:defRPr sz="2200" b="1">
                <a:solidFill>
                  <a:schemeClr val="bg1"/>
                </a:solidFill>
                <a:latin typeface="Verdana" pitchFamily="34" charset="0"/>
              </a:defRPr>
            </a:lvl9pPr>
          </a:lstStyle>
          <a:p>
            <a:r>
              <a:rPr lang="en-US" sz="2000" kern="0" dirty="0"/>
              <a:t>11</a:t>
            </a:r>
            <a:r>
              <a:rPr lang="en-US" sz="2000" kern="0" baseline="30000" dirty="0"/>
              <a:t>th</a:t>
            </a:r>
            <a:r>
              <a:rPr lang="en-US" sz="2000" kern="0" dirty="0"/>
              <a:t> Space Science Workshop </a:t>
            </a:r>
            <a:r>
              <a:rPr lang="mr-IN" sz="2000" kern="0" dirty="0"/>
              <a:t>–</a:t>
            </a:r>
            <a:r>
              <a:rPr lang="en-US" sz="2000" kern="0" dirty="0"/>
              <a:t> Welcome</a:t>
            </a:r>
          </a:p>
        </p:txBody>
      </p:sp>
    </p:spTree>
    <p:extLst>
      <p:ext uri="{BB962C8B-B14F-4D97-AF65-F5344CB8AC3E}">
        <p14:creationId xmlns:p14="http://schemas.microsoft.com/office/powerpoint/2010/main" val="2999809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9"/>
          <p:cNvSpPr txBox="1">
            <a:spLocks noChangeArrowheads="1"/>
          </p:cNvSpPr>
          <p:nvPr/>
        </p:nvSpPr>
        <p:spPr bwMode="auto">
          <a:xfrm>
            <a:off x="532948" y="1778237"/>
            <a:ext cx="7972425" cy="584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spAutoFit/>
          </a:bodyPr>
          <a:lstStyle/>
          <a:p>
            <a:pPr marL="0" marR="0" lvl="0" indent="0" defTabSz="914400" latinLnBrk="0">
              <a:lnSpc>
                <a:spcPct val="100000"/>
              </a:lnSpc>
              <a:buClrTx/>
              <a:buSzTx/>
              <a:buFontTx/>
              <a:buNone/>
              <a:tabLst/>
              <a:defRPr/>
            </a:pPr>
            <a:r>
              <a:rPr lang="en-GB" sz="3200" dirty="0">
                <a:solidFill>
                  <a:schemeClr val="bg1">
                    <a:lumMod val="95000"/>
                  </a:schemeClr>
                </a:solidFill>
                <a:latin typeface="Verdana"/>
                <a:ea typeface="+mj-ea"/>
                <a:cs typeface="Verdana"/>
              </a:rPr>
              <a:t>SSW 11 – Closing Remarks</a:t>
            </a:r>
          </a:p>
        </p:txBody>
      </p:sp>
      <p:sp>
        <p:nvSpPr>
          <p:cNvPr id="7" name="Text Box 24"/>
          <p:cNvSpPr txBox="1">
            <a:spLocks noChangeArrowheads="1"/>
          </p:cNvSpPr>
          <p:nvPr/>
        </p:nvSpPr>
        <p:spPr bwMode="auto">
          <a:xfrm>
            <a:off x="615599" y="2793600"/>
            <a:ext cx="4099327" cy="369332"/>
          </a:xfrm>
          <a:prstGeom prst="rect">
            <a:avLst/>
          </a:prstGeom>
          <a:solidFill>
            <a:srgbClr val="0070C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spcBef>
                <a:spcPts val="0"/>
              </a:spcBef>
            </a:pPr>
            <a:r>
              <a:rPr lang="en-GB" dirty="0">
                <a:solidFill>
                  <a:schemeClr val="bg1"/>
                </a:solidFill>
              </a:rPr>
              <a:t>Arvind Parmar and Danny Lennon</a:t>
            </a:r>
          </a:p>
        </p:txBody>
      </p:sp>
      <p:sp>
        <p:nvSpPr>
          <p:cNvPr id="5" name="Text Box 24">
            <a:extLst>
              <a:ext uri="{FF2B5EF4-FFF2-40B4-BE49-F238E27FC236}">
                <a16:creationId xmlns:a16="http://schemas.microsoft.com/office/drawing/2014/main" id="{6F621774-220E-BB45-9BD0-6A0E7564F0DC}"/>
              </a:ext>
            </a:extLst>
          </p:cNvPr>
          <p:cNvSpPr txBox="1">
            <a:spLocks noChangeArrowheads="1"/>
          </p:cNvSpPr>
          <p:nvPr/>
        </p:nvSpPr>
        <p:spPr bwMode="auto">
          <a:xfrm>
            <a:off x="615599" y="3408854"/>
            <a:ext cx="2272866" cy="369332"/>
          </a:xfrm>
          <a:prstGeom prst="rect">
            <a:avLst/>
          </a:prstGeom>
          <a:solidFill>
            <a:srgbClr val="0070C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spcBef>
                <a:spcPts val="0"/>
              </a:spcBef>
            </a:pPr>
            <a:r>
              <a:rPr lang="en-GB" dirty="0">
                <a:solidFill>
                  <a:schemeClr val="bg1"/>
                </a:solidFill>
              </a:rPr>
              <a:t>7 November 2018</a:t>
            </a:r>
          </a:p>
        </p:txBody>
      </p:sp>
    </p:spTree>
    <p:extLst>
      <p:ext uri="{BB962C8B-B14F-4D97-AF65-F5344CB8AC3E}">
        <p14:creationId xmlns:p14="http://schemas.microsoft.com/office/powerpoint/2010/main" val="1582787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11</a:t>
            </a:r>
            <a:r>
              <a:rPr lang="en-US" baseline="30000" dirty="0"/>
              <a:t>th</a:t>
            </a:r>
            <a:r>
              <a:rPr lang="en-US" dirty="0"/>
              <a:t> Space Science Workshop </a:t>
            </a:r>
            <a:r>
              <a:rPr lang="mr-IN" dirty="0"/>
              <a:t>–</a:t>
            </a:r>
            <a:r>
              <a:rPr lang="en-US" dirty="0"/>
              <a:t> Closing Remarks</a:t>
            </a:r>
          </a:p>
        </p:txBody>
      </p:sp>
      <p:sp>
        <p:nvSpPr>
          <p:cNvPr id="3" name="Content Placeholder 2"/>
          <p:cNvSpPr>
            <a:spLocks noGrp="1"/>
          </p:cNvSpPr>
          <p:nvPr>
            <p:ph idx="1"/>
          </p:nvPr>
        </p:nvSpPr>
        <p:spPr>
          <a:xfrm>
            <a:off x="143086" y="580037"/>
            <a:ext cx="8854610" cy="3823200"/>
          </a:xfrm>
        </p:spPr>
        <p:txBody>
          <a:bodyPr/>
          <a:lstStyle/>
          <a:p>
            <a:pPr marL="347663" indent="-347663">
              <a:buFont typeface="Wingdings" charset="2"/>
              <a:buChar char="Ø"/>
            </a:pPr>
            <a:r>
              <a:rPr lang="en-GB" dirty="0"/>
              <a:t>A purpose of the SSWs is to give the possibility to interact with colleagues particularly from different directorates (SCI and HRE) and sites (ESAC, ESTEC, and </a:t>
            </a:r>
            <a:r>
              <a:rPr lang="en-GB" dirty="0" err="1"/>
              <a:t>STScI</a:t>
            </a:r>
            <a:r>
              <a:rPr lang="en-GB" dirty="0"/>
              <a:t>) and to learn about each others scientific interests and start new collaborations. </a:t>
            </a:r>
          </a:p>
          <a:p>
            <a:pPr indent="0"/>
            <a:endParaRPr lang="en-GB" dirty="0"/>
          </a:p>
          <a:p>
            <a:pPr marL="347663" indent="-347663">
              <a:buFont typeface="Wingdings" charset="2"/>
              <a:buChar char="Ø"/>
            </a:pPr>
            <a:r>
              <a:rPr lang="en-GB"/>
              <a:t>Special mention for </a:t>
            </a:r>
            <a:r>
              <a:rPr lang="en-GB" dirty="0"/>
              <a:t>the RFs - in some ways you are the most important people here being at the heart of the Directorate’s research activities. We encourage you to take full advantage of all that ESA has to offer during your time here. </a:t>
            </a:r>
          </a:p>
          <a:p>
            <a:pPr marL="347663" indent="-347663">
              <a:buFont typeface="Wingdings" charset="2"/>
              <a:buChar char="Ø"/>
            </a:pPr>
            <a:endParaRPr lang="en-GB" dirty="0"/>
          </a:p>
          <a:p>
            <a:pPr marL="347663" indent="-347663">
              <a:buFont typeface="Wingdings" charset="2"/>
              <a:buChar char="Ø"/>
            </a:pPr>
            <a:r>
              <a:rPr lang="en-GB" dirty="0"/>
              <a:t>The 11</a:t>
            </a:r>
            <a:r>
              <a:rPr lang="en-GB" baseline="30000" dirty="0"/>
              <a:t>th</a:t>
            </a:r>
            <a:r>
              <a:rPr lang="en-GB" dirty="0"/>
              <a:t> SSW continues the very high standard of previous workshops and provides the perfect challenge for the next SSW, to be held in Spain on 12-14 November 2019.</a:t>
            </a:r>
          </a:p>
          <a:p>
            <a:pPr marL="347663" indent="-347663">
              <a:buFont typeface="Wingdings" charset="2"/>
              <a:buChar char="Ø"/>
            </a:pPr>
            <a:endParaRPr lang="en-GB" dirty="0"/>
          </a:p>
          <a:p>
            <a:endParaRPr lang="en-US" dirty="0"/>
          </a:p>
        </p:txBody>
      </p:sp>
    </p:spTree>
    <p:extLst>
      <p:ext uri="{BB962C8B-B14F-4D97-AF65-F5344CB8AC3E}">
        <p14:creationId xmlns:p14="http://schemas.microsoft.com/office/powerpoint/2010/main" val="31021401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086" y="149150"/>
            <a:ext cx="7174846" cy="430887"/>
          </a:xfrm>
        </p:spPr>
        <p:txBody>
          <a:bodyPr/>
          <a:lstStyle/>
          <a:p>
            <a:r>
              <a:rPr lang="en-US" dirty="0"/>
              <a:t>11</a:t>
            </a:r>
            <a:r>
              <a:rPr lang="en-US" baseline="30000" dirty="0"/>
              <a:t>th</a:t>
            </a:r>
            <a:r>
              <a:rPr lang="en-US" dirty="0"/>
              <a:t> Space Science Workshop </a:t>
            </a:r>
            <a:r>
              <a:rPr lang="mr-IN" dirty="0"/>
              <a:t>–</a:t>
            </a:r>
            <a:r>
              <a:rPr lang="en-US" dirty="0"/>
              <a:t> Closing Remarks</a:t>
            </a:r>
          </a:p>
        </p:txBody>
      </p:sp>
      <p:sp>
        <p:nvSpPr>
          <p:cNvPr id="3" name="Content Placeholder 2"/>
          <p:cNvSpPr>
            <a:spLocks noGrp="1"/>
          </p:cNvSpPr>
          <p:nvPr>
            <p:ph idx="1"/>
          </p:nvPr>
        </p:nvSpPr>
        <p:spPr>
          <a:xfrm>
            <a:off x="143086" y="580037"/>
            <a:ext cx="8677656" cy="3855456"/>
          </a:xfrm>
        </p:spPr>
        <p:txBody>
          <a:bodyPr/>
          <a:lstStyle/>
          <a:p>
            <a:pPr indent="0"/>
            <a:r>
              <a:rPr lang="en-GB" dirty="0"/>
              <a:t>The success of this meeting has been due to:</a:t>
            </a:r>
          </a:p>
          <a:p>
            <a:pPr marL="285750" indent="-285750">
              <a:buFont typeface="Wingdings" charset="2"/>
              <a:buChar char="Ø"/>
            </a:pPr>
            <a:r>
              <a:rPr lang="en-GB" dirty="0"/>
              <a:t>The organisers: Alba </a:t>
            </a:r>
            <a:r>
              <a:rPr lang="en-GB" dirty="0" err="1"/>
              <a:t>Alcol</a:t>
            </a:r>
            <a:r>
              <a:rPr lang="en-GB" dirty="0"/>
              <a:t>, Kate Isaak, Pierre </a:t>
            </a:r>
            <a:r>
              <a:rPr lang="en-GB" dirty="0" err="1"/>
              <a:t>Ferruit</a:t>
            </a:r>
            <a:r>
              <a:rPr lang="en-GB" dirty="0"/>
              <a:t>, Felix </a:t>
            </a:r>
            <a:r>
              <a:rPr lang="en-GB" dirty="0" err="1"/>
              <a:t>Fürst</a:t>
            </a:r>
            <a:r>
              <a:rPr lang="en-GB" dirty="0"/>
              <a:t>, </a:t>
            </a:r>
            <a:r>
              <a:rPr lang="en-GB" dirty="0" err="1"/>
              <a:t>Anik</a:t>
            </a:r>
            <a:r>
              <a:rPr lang="en-GB" dirty="0"/>
              <a:t> de </a:t>
            </a:r>
            <a:r>
              <a:rPr lang="en-GB" dirty="0" err="1"/>
              <a:t>Groof</a:t>
            </a:r>
            <a:r>
              <a:rPr lang="en-GB" dirty="0"/>
              <a:t>, Peter </a:t>
            </a:r>
            <a:r>
              <a:rPr lang="en-GB" dirty="0" err="1"/>
              <a:t>Kretschmar</a:t>
            </a:r>
            <a:r>
              <a:rPr lang="en-GB" dirty="0"/>
              <a:t>, Michael </a:t>
            </a:r>
            <a:r>
              <a:rPr lang="en-GB" dirty="0" err="1"/>
              <a:t>Küppers</a:t>
            </a:r>
            <a:r>
              <a:rPr lang="en-GB" dirty="0"/>
              <a:t>, Matt Taylor, Dima </a:t>
            </a:r>
            <a:r>
              <a:rPr lang="en-GB" dirty="0" err="1"/>
              <a:t>Titov</a:t>
            </a:r>
            <a:r>
              <a:rPr lang="en-GB" dirty="0"/>
              <a:t>, Elliot Sefton-Nash, Mylene </a:t>
            </a:r>
            <a:r>
              <a:rPr lang="en-GB" dirty="0" err="1"/>
              <a:t>Riemens</a:t>
            </a:r>
            <a:r>
              <a:rPr lang="en-GB" dirty="0"/>
              <a:t>, and Jan Tauber</a:t>
            </a:r>
          </a:p>
          <a:p>
            <a:pPr marL="285750" indent="-285750">
              <a:buFont typeface="Wingdings" charset="2"/>
              <a:buChar char="Ø"/>
            </a:pPr>
            <a:r>
              <a:rPr lang="en-GB" dirty="0" err="1"/>
              <a:t>Ersilia</a:t>
            </a:r>
            <a:r>
              <a:rPr lang="en-GB" dirty="0"/>
              <a:t> </a:t>
            </a:r>
            <a:r>
              <a:rPr lang="en-GB" dirty="0" err="1"/>
              <a:t>Vaudo</a:t>
            </a:r>
            <a:r>
              <a:rPr lang="en-GB" dirty="0"/>
              <a:t> for her thought provoking session on diversity</a:t>
            </a:r>
          </a:p>
          <a:p>
            <a:pPr marL="285750" indent="-285750">
              <a:buFont typeface="Wingdings" charset="2"/>
              <a:buChar char="Ø"/>
            </a:pPr>
            <a:r>
              <a:rPr lang="en-GB" dirty="0"/>
              <a:t>The invited speakers for their excellent presentations: </a:t>
            </a:r>
            <a:r>
              <a:rPr lang="en-GB" dirty="0" err="1"/>
              <a:t>Hakan</a:t>
            </a:r>
            <a:r>
              <a:rPr lang="en-GB" dirty="0"/>
              <a:t> </a:t>
            </a:r>
            <a:r>
              <a:rPr lang="en-GB" dirty="0" err="1"/>
              <a:t>Svedhem</a:t>
            </a:r>
            <a:r>
              <a:rPr lang="en-GB" dirty="0"/>
              <a:t>, Ana Heras, Roger Walker, and Jan-Uwe Ness</a:t>
            </a:r>
          </a:p>
          <a:p>
            <a:pPr marL="285750" indent="-285750">
              <a:buFont typeface="Wingdings" charset="2"/>
              <a:buChar char="Ø"/>
            </a:pPr>
            <a:r>
              <a:rPr lang="en-GB" dirty="0"/>
              <a:t>All speakers for their general introductions and for illustrating the quality and breadth of the science that we do </a:t>
            </a:r>
            <a:r>
              <a:rPr lang="mr-IN" dirty="0"/>
              <a:t>–</a:t>
            </a:r>
            <a:r>
              <a:rPr lang="en-GB" dirty="0"/>
              <a:t> this never ceases to amaze.</a:t>
            </a:r>
          </a:p>
          <a:p>
            <a:pPr marL="285750" indent="-285750">
              <a:buFont typeface="Wingdings" charset="2"/>
              <a:buChar char="Ø"/>
            </a:pPr>
            <a:r>
              <a:rPr lang="en-GB" dirty="0"/>
              <a:t>Everyone who produced one of the &gt;30 posters  </a:t>
            </a:r>
          </a:p>
          <a:p>
            <a:pPr marL="285750" indent="-285750">
              <a:buFont typeface="Wingdings" charset="2"/>
              <a:buChar char="Ø"/>
            </a:pPr>
            <a:r>
              <a:rPr lang="en-GB" dirty="0"/>
              <a:t>The hotel staff. The meeting logistics have been perfect! I hope you all made use of the spa, fitness centre, swimming pool, bike hire, etc…</a:t>
            </a:r>
          </a:p>
          <a:p>
            <a:endParaRPr lang="en-US" dirty="0"/>
          </a:p>
        </p:txBody>
      </p:sp>
      <p:sp>
        <p:nvSpPr>
          <p:cNvPr id="4" name="TextBox 3"/>
          <p:cNvSpPr txBox="1"/>
          <p:nvPr/>
        </p:nvSpPr>
        <p:spPr>
          <a:xfrm>
            <a:off x="1355271" y="-653143"/>
            <a:ext cx="184731" cy="369332"/>
          </a:xfrm>
          <a:prstGeom prst="rect">
            <a:avLst/>
          </a:prstGeom>
          <a:noFill/>
        </p:spPr>
        <p:txBody>
          <a:bodyPr wrap="none" rtlCol="0">
            <a:spAutoFit/>
          </a:bodyPr>
          <a:lstStyle/>
          <a:p>
            <a:endParaRPr lang="en-US"/>
          </a:p>
        </p:txBody>
      </p:sp>
    </p:spTree>
    <p:extLst>
      <p:ext uri="{BB962C8B-B14F-4D97-AF65-F5344CB8AC3E}">
        <p14:creationId xmlns:p14="http://schemas.microsoft.com/office/powerpoint/2010/main" val="7158186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43086" y="580037"/>
            <a:ext cx="8415698" cy="5693866"/>
          </a:xfrm>
          <a:prstGeom prst="rect">
            <a:avLst/>
          </a:prstGeom>
          <a:noFill/>
        </p:spPr>
        <p:txBody>
          <a:bodyPr wrap="square" rtlCol="0">
            <a:spAutoFit/>
          </a:bodyPr>
          <a:lstStyle/>
          <a:p>
            <a:r>
              <a:rPr lang="en-GB" sz="1600" dirty="0">
                <a:solidFill>
                  <a:schemeClr val="bg2"/>
                </a:solidFill>
              </a:rPr>
              <a:t>The format of this meeting reflected the feedback given last time:</a:t>
            </a:r>
          </a:p>
          <a:p>
            <a:pPr marL="285750" indent="-285750">
              <a:buClr>
                <a:schemeClr val="accent1"/>
              </a:buClr>
              <a:buFont typeface="Wingdings" charset="2"/>
              <a:buChar char="Ø"/>
            </a:pPr>
            <a:endParaRPr lang="en-GB" sz="1600" dirty="0">
              <a:solidFill>
                <a:schemeClr val="bg2"/>
              </a:solidFill>
              <a:latin typeface="Verdana"/>
              <a:cs typeface="Verdana"/>
            </a:endParaRPr>
          </a:p>
          <a:p>
            <a:pPr marL="625475" indent="-307975">
              <a:buClr>
                <a:schemeClr val="accent1"/>
              </a:buClr>
              <a:buFont typeface="Wingdings" charset="2"/>
              <a:buChar char="Ø"/>
            </a:pPr>
            <a:r>
              <a:rPr lang="en-GB" sz="1600" dirty="0">
                <a:solidFill>
                  <a:schemeClr val="bg2"/>
                </a:solidFill>
                <a:latin typeface="Verdana"/>
                <a:cs typeface="Verdana"/>
              </a:rPr>
              <a:t>Last time it was felt that 20 minute time slots are about right. Still good? </a:t>
            </a:r>
          </a:p>
          <a:p>
            <a:pPr marL="625475" indent="-307975">
              <a:buClr>
                <a:schemeClr val="accent1"/>
              </a:buClr>
              <a:buFont typeface="Wingdings" charset="2"/>
              <a:buChar char="Ø"/>
            </a:pPr>
            <a:endParaRPr lang="en-GB" sz="1600" dirty="0">
              <a:solidFill>
                <a:schemeClr val="bg2"/>
              </a:solidFill>
              <a:latin typeface="Verdana"/>
              <a:cs typeface="Verdana"/>
            </a:endParaRPr>
          </a:p>
          <a:p>
            <a:pPr marL="625475" indent="-307975">
              <a:buClr>
                <a:schemeClr val="accent1"/>
              </a:buClr>
              <a:buFont typeface="Wingdings" charset="2"/>
              <a:buChar char="Ø"/>
            </a:pPr>
            <a:r>
              <a:rPr lang="en-GB" sz="1600" dirty="0">
                <a:solidFill>
                  <a:schemeClr val="bg2"/>
                </a:solidFill>
                <a:latin typeface="Verdana"/>
                <a:cs typeface="Verdana"/>
              </a:rPr>
              <a:t>Semi-mixing of topics – did the same this time. Good idea?</a:t>
            </a:r>
          </a:p>
          <a:p>
            <a:pPr marL="625475" indent="-307975">
              <a:buClr>
                <a:schemeClr val="accent1"/>
              </a:buClr>
              <a:buFont typeface="Wingdings" charset="2"/>
              <a:buChar char="Ø"/>
            </a:pPr>
            <a:endParaRPr lang="en-GB" sz="1600" dirty="0">
              <a:solidFill>
                <a:schemeClr val="bg2"/>
              </a:solidFill>
              <a:latin typeface="Verdana"/>
              <a:cs typeface="Verdana"/>
            </a:endParaRPr>
          </a:p>
          <a:p>
            <a:pPr marL="625475" indent="-307975">
              <a:buClr>
                <a:schemeClr val="accent1"/>
              </a:buClr>
              <a:buFont typeface="Wingdings" charset="2"/>
              <a:buChar char="Ø"/>
            </a:pPr>
            <a:r>
              <a:rPr lang="en-GB" sz="1600" dirty="0">
                <a:solidFill>
                  <a:schemeClr val="bg2"/>
                </a:solidFill>
                <a:latin typeface="Verdana"/>
                <a:cs typeface="Verdana"/>
              </a:rPr>
              <a:t>Are the invited (mission related) talks still a good idea?</a:t>
            </a:r>
          </a:p>
          <a:p>
            <a:pPr marL="625475" indent="-307975">
              <a:buClr>
                <a:schemeClr val="accent1"/>
              </a:buClr>
              <a:buFont typeface="Wingdings" charset="2"/>
              <a:buChar char="Ø"/>
            </a:pPr>
            <a:endParaRPr lang="en-GB" sz="1600" dirty="0">
              <a:solidFill>
                <a:schemeClr val="bg2"/>
              </a:solidFill>
              <a:latin typeface="Verdana"/>
              <a:cs typeface="Verdana"/>
            </a:endParaRPr>
          </a:p>
          <a:p>
            <a:pPr marL="625475" indent="-307975">
              <a:buClr>
                <a:schemeClr val="accent1"/>
              </a:buClr>
              <a:buFont typeface="Wingdings" charset="2"/>
              <a:buChar char="Ø"/>
            </a:pPr>
            <a:r>
              <a:rPr lang="en-GB" sz="1600" dirty="0">
                <a:solidFill>
                  <a:schemeClr val="bg2"/>
                </a:solidFill>
                <a:latin typeface="Verdana"/>
                <a:cs typeface="Verdana"/>
              </a:rPr>
              <a:t>A couple of “unusual” talks (</a:t>
            </a:r>
            <a:r>
              <a:rPr lang="en-GB" sz="1600" dirty="0" err="1">
                <a:solidFill>
                  <a:schemeClr val="bg2"/>
                </a:solidFill>
                <a:latin typeface="Verdana"/>
                <a:cs typeface="Verdana"/>
              </a:rPr>
              <a:t>cubesat</a:t>
            </a:r>
            <a:r>
              <a:rPr lang="en-GB" sz="1600" dirty="0">
                <a:solidFill>
                  <a:schemeClr val="bg2"/>
                </a:solidFill>
                <a:latin typeface="Verdana"/>
                <a:cs typeface="Verdana"/>
              </a:rPr>
              <a:t> and diversity) included. Good idea? Suggestions welcome (to Michael and Jan) for topics for future talks.</a:t>
            </a:r>
          </a:p>
          <a:p>
            <a:pPr marL="625475" indent="-307975">
              <a:buClr>
                <a:schemeClr val="accent1"/>
              </a:buClr>
              <a:buFont typeface="Wingdings" charset="2"/>
              <a:buChar char="Ø"/>
            </a:pPr>
            <a:endParaRPr lang="en-GB" sz="1600" dirty="0">
              <a:solidFill>
                <a:schemeClr val="bg2"/>
              </a:solidFill>
              <a:latin typeface="Verdana"/>
              <a:cs typeface="Verdana"/>
            </a:endParaRPr>
          </a:p>
          <a:p>
            <a:pPr marL="625475" indent="-307975">
              <a:buClr>
                <a:schemeClr val="accent1"/>
              </a:buClr>
              <a:buFont typeface="Wingdings" charset="2"/>
              <a:buChar char="Ø"/>
            </a:pPr>
            <a:r>
              <a:rPr lang="en-GB" sz="1600" dirty="0">
                <a:solidFill>
                  <a:schemeClr val="bg2"/>
                </a:solidFill>
                <a:latin typeface="Verdana"/>
                <a:cs typeface="Verdana"/>
              </a:rPr>
              <a:t>More time for posters was recommended last time. Still agreed?</a:t>
            </a:r>
          </a:p>
          <a:p>
            <a:pPr marL="625475" indent="-307975">
              <a:buClr>
                <a:schemeClr val="accent1"/>
              </a:buClr>
              <a:buFont typeface="Wingdings" charset="2"/>
              <a:buChar char="Ø"/>
            </a:pPr>
            <a:endParaRPr lang="en-GB" sz="1600" dirty="0">
              <a:solidFill>
                <a:schemeClr val="bg2"/>
              </a:solidFill>
              <a:latin typeface="Verdana"/>
              <a:cs typeface="Verdana"/>
            </a:endParaRPr>
          </a:p>
          <a:p>
            <a:pPr marL="625475" indent="-307975">
              <a:buClr>
                <a:schemeClr val="accent1"/>
              </a:buClr>
              <a:buFont typeface="Wingdings" charset="2"/>
              <a:buChar char="Ø"/>
            </a:pPr>
            <a:r>
              <a:rPr lang="en-GB" sz="1600" dirty="0">
                <a:solidFill>
                  <a:schemeClr val="bg2"/>
                </a:solidFill>
                <a:latin typeface="Verdana"/>
                <a:cs typeface="Verdana"/>
              </a:rPr>
              <a:t>People requested more free time – hence no social event and we could not identify something suitable in the area.</a:t>
            </a:r>
          </a:p>
          <a:p>
            <a:pPr marL="625475" indent="-307975">
              <a:buClr>
                <a:schemeClr val="accent1"/>
              </a:buClr>
              <a:buFont typeface="Wingdings" charset="2"/>
              <a:buChar char="Ø"/>
            </a:pPr>
            <a:endParaRPr lang="en-GB" sz="1600" dirty="0">
              <a:solidFill>
                <a:schemeClr val="bg2"/>
              </a:solidFill>
              <a:latin typeface="Verdana"/>
              <a:cs typeface="Verdana"/>
            </a:endParaRPr>
          </a:p>
          <a:p>
            <a:endParaRPr lang="en-GB" dirty="0"/>
          </a:p>
          <a:p>
            <a:endParaRPr lang="en-GB" dirty="0"/>
          </a:p>
          <a:p>
            <a:pPr marL="214313" indent="-214313">
              <a:buFont typeface="Arial"/>
              <a:buChar char="•"/>
            </a:pPr>
            <a:endParaRPr lang="en-GB" dirty="0"/>
          </a:p>
          <a:p>
            <a:endParaRPr lang="en-GB" dirty="0"/>
          </a:p>
          <a:p>
            <a:endParaRPr lang="en-GB" dirty="0"/>
          </a:p>
          <a:p>
            <a:endParaRPr lang="en-GB" dirty="0"/>
          </a:p>
        </p:txBody>
      </p:sp>
      <p:sp>
        <p:nvSpPr>
          <p:cNvPr id="3" name="Title 1"/>
          <p:cNvSpPr>
            <a:spLocks noGrp="1"/>
          </p:cNvSpPr>
          <p:nvPr>
            <p:ph type="title"/>
          </p:nvPr>
        </p:nvSpPr>
        <p:spPr>
          <a:xfrm>
            <a:off x="143086" y="149150"/>
            <a:ext cx="7174846" cy="430887"/>
          </a:xfrm>
        </p:spPr>
        <p:txBody>
          <a:bodyPr/>
          <a:lstStyle/>
          <a:p>
            <a:r>
              <a:rPr lang="en-US" dirty="0"/>
              <a:t>11</a:t>
            </a:r>
            <a:r>
              <a:rPr lang="en-US" baseline="30000" dirty="0"/>
              <a:t>th</a:t>
            </a:r>
            <a:r>
              <a:rPr lang="en-US" dirty="0"/>
              <a:t> Space Science Workshop </a:t>
            </a:r>
            <a:r>
              <a:rPr lang="mr-IN" dirty="0"/>
              <a:t>–</a:t>
            </a:r>
            <a:r>
              <a:rPr lang="en-US" dirty="0"/>
              <a:t> Closing Remarks</a:t>
            </a:r>
          </a:p>
        </p:txBody>
      </p:sp>
    </p:spTree>
    <p:extLst>
      <p:ext uri="{BB962C8B-B14F-4D97-AF65-F5344CB8AC3E}">
        <p14:creationId xmlns:p14="http://schemas.microsoft.com/office/powerpoint/2010/main" val="15105282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43086" y="1515649"/>
            <a:ext cx="8415698" cy="2123658"/>
          </a:xfrm>
          <a:prstGeom prst="rect">
            <a:avLst/>
          </a:prstGeom>
          <a:noFill/>
        </p:spPr>
        <p:txBody>
          <a:bodyPr wrap="square" rtlCol="0">
            <a:spAutoFit/>
          </a:bodyPr>
          <a:lstStyle/>
          <a:p>
            <a:pPr algn="ctr"/>
            <a:r>
              <a:rPr lang="en-GB" sz="2400" dirty="0">
                <a:solidFill>
                  <a:schemeClr val="bg2"/>
                </a:solidFill>
              </a:rPr>
              <a:t>Have a Safe Journey Home!</a:t>
            </a:r>
          </a:p>
          <a:p>
            <a:pPr marL="214313" indent="-214313">
              <a:buFont typeface="Arial"/>
              <a:buChar char="•"/>
            </a:pPr>
            <a:endParaRPr lang="en-GB" dirty="0"/>
          </a:p>
          <a:p>
            <a:endParaRPr lang="en-GB" dirty="0"/>
          </a:p>
          <a:p>
            <a:pPr marL="214313" indent="-214313">
              <a:buFont typeface="Arial"/>
              <a:buChar char="•"/>
            </a:pPr>
            <a:endParaRPr lang="en-GB" dirty="0"/>
          </a:p>
          <a:p>
            <a:endParaRPr lang="en-GB" dirty="0"/>
          </a:p>
          <a:p>
            <a:endParaRPr lang="en-GB" dirty="0"/>
          </a:p>
          <a:p>
            <a:endParaRPr lang="en-GB" dirty="0"/>
          </a:p>
        </p:txBody>
      </p:sp>
      <p:sp>
        <p:nvSpPr>
          <p:cNvPr id="3" name="Title 1"/>
          <p:cNvSpPr>
            <a:spLocks noGrp="1"/>
          </p:cNvSpPr>
          <p:nvPr>
            <p:ph type="title"/>
          </p:nvPr>
        </p:nvSpPr>
        <p:spPr>
          <a:xfrm>
            <a:off x="143086" y="149150"/>
            <a:ext cx="7174846" cy="430887"/>
          </a:xfrm>
        </p:spPr>
        <p:txBody>
          <a:bodyPr/>
          <a:lstStyle/>
          <a:p>
            <a:r>
              <a:rPr lang="en-US" dirty="0"/>
              <a:t>11</a:t>
            </a:r>
            <a:r>
              <a:rPr lang="en-US" baseline="30000" dirty="0"/>
              <a:t>th</a:t>
            </a:r>
            <a:r>
              <a:rPr lang="en-US" dirty="0"/>
              <a:t> Space Science Workshop </a:t>
            </a:r>
            <a:r>
              <a:rPr lang="mr-IN" dirty="0"/>
              <a:t>–</a:t>
            </a:r>
            <a:r>
              <a:rPr lang="en-US" dirty="0"/>
              <a:t> Closing Remarks</a:t>
            </a:r>
          </a:p>
        </p:txBody>
      </p:sp>
    </p:spTree>
    <p:extLst>
      <p:ext uri="{BB962C8B-B14F-4D97-AF65-F5344CB8AC3E}">
        <p14:creationId xmlns:p14="http://schemas.microsoft.com/office/powerpoint/2010/main" val="2059947827"/>
      </p:ext>
    </p:extLst>
  </p:cSld>
  <p:clrMapOvr>
    <a:masterClrMapping/>
  </p:clrMapOvr>
</p:sld>
</file>

<file path=ppt/theme/theme1.xml><?xml version="1.0" encoding="utf-8"?>
<a:theme xmlns:a="http://schemas.openxmlformats.org/drawingml/2006/main" name="Esa presentation">
  <a:themeElements>
    <a:clrScheme name="Esa presentation 7">
      <a:dk1>
        <a:srgbClr val="000000"/>
      </a:dk1>
      <a:lt1>
        <a:srgbClr val="FFFFFF"/>
      </a:lt1>
      <a:dk2>
        <a:srgbClr val="747678"/>
      </a:dk2>
      <a:lt2>
        <a:srgbClr val="4D4F53"/>
      </a:lt2>
      <a:accent1>
        <a:srgbClr val="0098DB"/>
      </a:accent1>
      <a:accent2>
        <a:srgbClr val="D5D6D2"/>
      </a:accent2>
      <a:accent3>
        <a:srgbClr val="FFFFFF"/>
      </a:accent3>
      <a:accent4>
        <a:srgbClr val="000000"/>
      </a:accent4>
      <a:accent5>
        <a:srgbClr val="AACAEA"/>
      </a:accent5>
      <a:accent6>
        <a:srgbClr val="C1C2BE"/>
      </a:accent6>
      <a:hlink>
        <a:srgbClr val="8B8D8E"/>
      </a:hlink>
      <a:folHlink>
        <a:srgbClr val="9A9B9C"/>
      </a:folHlink>
    </a:clrScheme>
    <a:fontScheme name="Esa presentatio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sa presentation 1">
        <a:dk1>
          <a:srgbClr val="4D4F53"/>
        </a:dk1>
        <a:lt1>
          <a:srgbClr val="FFFFFF"/>
        </a:lt1>
        <a:dk2>
          <a:srgbClr val="D0103A"/>
        </a:dk2>
        <a:lt2>
          <a:srgbClr val="000000"/>
        </a:lt2>
        <a:accent1>
          <a:srgbClr val="00338D"/>
        </a:accent1>
        <a:accent2>
          <a:srgbClr val="008542"/>
        </a:accent2>
        <a:accent3>
          <a:srgbClr val="FFFFFF"/>
        </a:accent3>
        <a:accent4>
          <a:srgbClr val="404246"/>
        </a:accent4>
        <a:accent5>
          <a:srgbClr val="AAADC5"/>
        </a:accent5>
        <a:accent6>
          <a:srgbClr val="00783B"/>
        </a:accent6>
        <a:hlink>
          <a:srgbClr val="E37222"/>
        </a:hlink>
        <a:folHlink>
          <a:srgbClr val="0098DB"/>
        </a:folHlink>
      </a:clrScheme>
      <a:clrMap bg1="lt1" tx1="dk1" bg2="lt2" tx2="dk2" accent1="accent1" accent2="accent2" accent3="accent3" accent4="accent4" accent5="accent5" accent6="accent6" hlink="hlink" folHlink="folHlink"/>
    </a:extraClrScheme>
    <a:extraClrScheme>
      <a:clrScheme name="Esa presentation 2">
        <a:dk1>
          <a:srgbClr val="4D4F53"/>
        </a:dk1>
        <a:lt1>
          <a:srgbClr val="FFFFFF"/>
        </a:lt1>
        <a:dk2>
          <a:srgbClr val="D0103A"/>
        </a:dk2>
        <a:lt2>
          <a:srgbClr val="000000"/>
        </a:lt2>
        <a:accent1>
          <a:srgbClr val="0098DB"/>
        </a:accent1>
        <a:accent2>
          <a:srgbClr val="008542"/>
        </a:accent2>
        <a:accent3>
          <a:srgbClr val="FFFFFF"/>
        </a:accent3>
        <a:accent4>
          <a:srgbClr val="404246"/>
        </a:accent4>
        <a:accent5>
          <a:srgbClr val="AACAEA"/>
        </a:accent5>
        <a:accent6>
          <a:srgbClr val="00783B"/>
        </a:accent6>
        <a:hlink>
          <a:srgbClr val="E37222"/>
        </a:hlink>
        <a:folHlink>
          <a:srgbClr val="00338D"/>
        </a:folHlink>
      </a:clrScheme>
      <a:clrMap bg1="lt1" tx1="dk1" bg2="lt2" tx2="dk2" accent1="accent1" accent2="accent2" accent3="accent3" accent4="accent4" accent5="accent5" accent6="accent6" hlink="hlink" folHlink="folHlink"/>
    </a:extraClrScheme>
    <a:extraClrScheme>
      <a:clrScheme name="Esa presentation 3">
        <a:dk1>
          <a:srgbClr val="4D4F53"/>
        </a:dk1>
        <a:lt1>
          <a:srgbClr val="FFFFFF"/>
        </a:lt1>
        <a:dk2>
          <a:srgbClr val="D0103A"/>
        </a:dk2>
        <a:lt2>
          <a:srgbClr val="000000"/>
        </a:lt2>
        <a:accent1>
          <a:srgbClr val="008542"/>
        </a:accent1>
        <a:accent2>
          <a:srgbClr val="003397"/>
        </a:accent2>
        <a:accent3>
          <a:srgbClr val="FFFFFF"/>
        </a:accent3>
        <a:accent4>
          <a:srgbClr val="404246"/>
        </a:accent4>
        <a:accent5>
          <a:srgbClr val="AAC2B0"/>
        </a:accent5>
        <a:accent6>
          <a:srgbClr val="002D88"/>
        </a:accent6>
        <a:hlink>
          <a:srgbClr val="E37222"/>
        </a:hlink>
        <a:folHlink>
          <a:srgbClr val="0098DB"/>
        </a:folHlink>
      </a:clrScheme>
      <a:clrMap bg1="lt1" tx1="dk1" bg2="lt2" tx2="dk2" accent1="accent1" accent2="accent2" accent3="accent3" accent4="accent4" accent5="accent5" accent6="accent6" hlink="hlink" folHlink="folHlink"/>
    </a:extraClrScheme>
    <a:extraClrScheme>
      <a:clrScheme name="Esa presentation 4">
        <a:dk1>
          <a:srgbClr val="4D4F53"/>
        </a:dk1>
        <a:lt1>
          <a:srgbClr val="FFFFFF"/>
        </a:lt1>
        <a:dk2>
          <a:srgbClr val="D0103A"/>
        </a:dk2>
        <a:lt2>
          <a:srgbClr val="000000"/>
        </a:lt2>
        <a:accent1>
          <a:srgbClr val="E37222"/>
        </a:accent1>
        <a:accent2>
          <a:srgbClr val="008542"/>
        </a:accent2>
        <a:accent3>
          <a:srgbClr val="FFFFFF"/>
        </a:accent3>
        <a:accent4>
          <a:srgbClr val="404246"/>
        </a:accent4>
        <a:accent5>
          <a:srgbClr val="EFBCAB"/>
        </a:accent5>
        <a:accent6>
          <a:srgbClr val="00783B"/>
        </a:accent6>
        <a:hlink>
          <a:srgbClr val="00338D"/>
        </a:hlink>
        <a:folHlink>
          <a:srgbClr val="0098DB"/>
        </a:folHlink>
      </a:clrScheme>
      <a:clrMap bg1="lt1" tx1="dk1" bg2="lt2" tx2="dk2" accent1="accent1" accent2="accent2" accent3="accent3" accent4="accent4" accent5="accent5" accent6="accent6" hlink="hlink" folHlink="folHlink"/>
    </a:extraClrScheme>
    <a:extraClrScheme>
      <a:clrScheme name="Esa presentation 5">
        <a:dk1>
          <a:srgbClr val="4D4F53"/>
        </a:dk1>
        <a:lt1>
          <a:srgbClr val="FFFFFF"/>
        </a:lt1>
        <a:dk2>
          <a:srgbClr val="00338D"/>
        </a:dk2>
        <a:lt2>
          <a:srgbClr val="000000"/>
        </a:lt2>
        <a:accent1>
          <a:srgbClr val="D0103A"/>
        </a:accent1>
        <a:accent2>
          <a:srgbClr val="008542"/>
        </a:accent2>
        <a:accent3>
          <a:srgbClr val="FFFFFF"/>
        </a:accent3>
        <a:accent4>
          <a:srgbClr val="404246"/>
        </a:accent4>
        <a:accent5>
          <a:srgbClr val="E4AAAE"/>
        </a:accent5>
        <a:accent6>
          <a:srgbClr val="00783B"/>
        </a:accent6>
        <a:hlink>
          <a:srgbClr val="E37222"/>
        </a:hlink>
        <a:folHlink>
          <a:srgbClr val="0098DB"/>
        </a:folHlink>
      </a:clrScheme>
      <a:clrMap bg1="lt1" tx1="dk1" bg2="lt2" tx2="dk2" accent1="accent1" accent2="accent2" accent3="accent3" accent4="accent4" accent5="accent5" accent6="accent6" hlink="hlink" folHlink="folHlink"/>
    </a:extraClrScheme>
    <a:extraClrScheme>
      <a:clrScheme name="Esa presentation 6">
        <a:dk1>
          <a:srgbClr val="000000"/>
        </a:dk1>
        <a:lt1>
          <a:srgbClr val="FFFFFF"/>
        </a:lt1>
        <a:dk2>
          <a:srgbClr val="747678"/>
        </a:dk2>
        <a:lt2>
          <a:srgbClr val="4D4F53"/>
        </a:lt2>
        <a:accent1>
          <a:srgbClr val="00338D"/>
        </a:accent1>
        <a:accent2>
          <a:srgbClr val="D5D6D2"/>
        </a:accent2>
        <a:accent3>
          <a:srgbClr val="FFFFFF"/>
        </a:accent3>
        <a:accent4>
          <a:srgbClr val="000000"/>
        </a:accent4>
        <a:accent5>
          <a:srgbClr val="AAADC5"/>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
      <a:clrScheme name="Esa presentation 7">
        <a:dk1>
          <a:srgbClr val="000000"/>
        </a:dk1>
        <a:lt1>
          <a:srgbClr val="FFFFFF"/>
        </a:lt1>
        <a:dk2>
          <a:srgbClr val="747678"/>
        </a:dk2>
        <a:lt2>
          <a:srgbClr val="4D4F53"/>
        </a:lt2>
        <a:accent1>
          <a:srgbClr val="0098DB"/>
        </a:accent1>
        <a:accent2>
          <a:srgbClr val="D5D6D2"/>
        </a:accent2>
        <a:accent3>
          <a:srgbClr val="FFFFFF"/>
        </a:accent3>
        <a:accent4>
          <a:srgbClr val="000000"/>
        </a:accent4>
        <a:accent5>
          <a:srgbClr val="AACAEA"/>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
      <a:clrScheme name="Esa presentation 8">
        <a:dk1>
          <a:srgbClr val="000000"/>
        </a:dk1>
        <a:lt1>
          <a:srgbClr val="FFFFFF"/>
        </a:lt1>
        <a:dk2>
          <a:srgbClr val="747678"/>
        </a:dk2>
        <a:lt2>
          <a:srgbClr val="4D4F53"/>
        </a:lt2>
        <a:accent1>
          <a:srgbClr val="008542"/>
        </a:accent1>
        <a:accent2>
          <a:srgbClr val="D5D6D2"/>
        </a:accent2>
        <a:accent3>
          <a:srgbClr val="FFFFFF"/>
        </a:accent3>
        <a:accent4>
          <a:srgbClr val="000000"/>
        </a:accent4>
        <a:accent5>
          <a:srgbClr val="AAC2B0"/>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
      <a:clrScheme name="Esa presentation 9">
        <a:dk1>
          <a:srgbClr val="000000"/>
        </a:dk1>
        <a:lt1>
          <a:srgbClr val="FFFFFF"/>
        </a:lt1>
        <a:dk2>
          <a:srgbClr val="747678"/>
        </a:dk2>
        <a:lt2>
          <a:srgbClr val="4D4F53"/>
        </a:lt2>
        <a:accent1>
          <a:srgbClr val="E37222"/>
        </a:accent1>
        <a:accent2>
          <a:srgbClr val="D5D6D2"/>
        </a:accent2>
        <a:accent3>
          <a:srgbClr val="FFFFFF"/>
        </a:accent3>
        <a:accent4>
          <a:srgbClr val="000000"/>
        </a:accent4>
        <a:accent5>
          <a:srgbClr val="EFBCAB"/>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
      <a:clrScheme name="Esa presentation 10">
        <a:dk1>
          <a:srgbClr val="000000"/>
        </a:dk1>
        <a:lt1>
          <a:srgbClr val="FFFFFF"/>
        </a:lt1>
        <a:dk2>
          <a:srgbClr val="747678"/>
        </a:dk2>
        <a:lt2>
          <a:srgbClr val="4D4F53"/>
        </a:lt2>
        <a:accent1>
          <a:srgbClr val="D0103A"/>
        </a:accent1>
        <a:accent2>
          <a:srgbClr val="D5D6D2"/>
        </a:accent2>
        <a:accent3>
          <a:srgbClr val="FFFFFF"/>
        </a:accent3>
        <a:accent4>
          <a:srgbClr val="000000"/>
        </a:accent4>
        <a:accent5>
          <a:srgbClr val="E4AAAE"/>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
      <a:clrScheme name="Esa presentation 11">
        <a:dk1>
          <a:srgbClr val="000000"/>
        </a:dk1>
        <a:lt1>
          <a:srgbClr val="FFFFFF"/>
        </a:lt1>
        <a:dk2>
          <a:srgbClr val="747678"/>
        </a:dk2>
        <a:lt2>
          <a:srgbClr val="4D4F53"/>
        </a:lt2>
        <a:accent1>
          <a:srgbClr val="8B8D8E"/>
        </a:accent1>
        <a:accent2>
          <a:srgbClr val="D5D6D2"/>
        </a:accent2>
        <a:accent3>
          <a:srgbClr val="FFFFFF"/>
        </a:accent3>
        <a:accent4>
          <a:srgbClr val="000000"/>
        </a:accent4>
        <a:accent5>
          <a:srgbClr val="C4C5C6"/>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ESA Presentation 16-9.potx" id="{625F8AEC-1CDE-415D-B0E3-F5C995E29248}" vid="{7620660D-6BA5-4224-AA6E-849C46B07D6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995F947CC68284A92DD76895F95485E" ma:contentTypeVersion="" ma:contentTypeDescription="Create a new document." ma:contentTypeScope="" ma:versionID="d2f7bac1cc6cefe942785cfbb8bae163">
  <xsd:schema xmlns:xsd="http://www.w3.org/2001/XMLSchema" xmlns:xs="http://www.w3.org/2001/XMLSchema" xmlns:p="http://schemas.microsoft.com/office/2006/metadata/properties" xmlns:ns2="f2760952-b3bb-408f-ace6-eb1e07642b86" targetNamespace="http://schemas.microsoft.com/office/2006/metadata/properties" ma:root="true" ma:fieldsID="70e6d848e258403642b2016fccd44a87" ns2:_="">
    <xsd:import namespace="f2760952-b3bb-408f-ace6-eb1e07642b86"/>
    <xsd:element name="properties">
      <xsd:complexType>
        <xsd:sequence>
          <xsd:element name="documentManagement">
            <xsd:complexType>
              <xsd:all>
                <xsd:element ref="ns2:SharedWithUsers" minOccurs="0"/>
                <xsd:element ref="ns2: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760952-b3bb-408f-ace6-eb1e07642b86"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description=""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D587E21-31CA-408E-A5B1-4B7F0D8D9CE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2760952-b3bb-408f-ace6-eb1e07642b8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48D79E0-F545-4A75-B39D-7B8AF1D9BA85}">
  <ds:schemaRefs>
    <ds:schemaRef ds:uri="http://schemas.microsoft.com/sharepoint/v3/contenttype/forms"/>
  </ds:schemaRefs>
</ds:datastoreItem>
</file>

<file path=customXml/itemProps3.xml><?xml version="1.0" encoding="utf-8"?>
<ds:datastoreItem xmlns:ds="http://schemas.openxmlformats.org/officeDocument/2006/customXml" ds:itemID="{8E22279E-2C4C-4C93-8498-455A58D1433E}">
  <ds:schemaRefs>
    <ds:schemaRef ds:uri="http://www.w3.org/XML/1998/namespace"/>
    <ds:schemaRef ds:uri="http://purl.org/dc/dcmitype/"/>
    <ds:schemaRef ds:uri="http://purl.org/dc/terms/"/>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http://schemas.microsoft.com/office/2006/documentManagement/types"/>
    <ds:schemaRef ds:uri="f2760952-b3bb-408f-ace6-eb1e07642b86"/>
  </ds:schemaRefs>
</ds:datastoreItem>
</file>

<file path=docProps/app.xml><?xml version="1.0" encoding="utf-8"?>
<Properties xmlns="http://schemas.openxmlformats.org/officeDocument/2006/extended-properties" xmlns:vt="http://schemas.openxmlformats.org/officeDocument/2006/docPropsVTypes">
  <Template>ESA Presentation 16-9</Template>
  <TotalTime>1191</TotalTime>
  <Words>577</Words>
  <Application>Microsoft Macintosh PowerPoint</Application>
  <PresentationFormat>On-screen Show (16:9)</PresentationFormat>
  <Paragraphs>59</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Verdana</vt:lpstr>
      <vt:lpstr>Wingdings</vt:lpstr>
      <vt:lpstr>Esa presentation</vt:lpstr>
      <vt:lpstr>PowerPoint Presentation</vt:lpstr>
      <vt:lpstr>PowerPoint Presentation</vt:lpstr>
      <vt:lpstr>PowerPoint Presentation</vt:lpstr>
      <vt:lpstr>11th Space Science Workshop – Closing Remarks</vt:lpstr>
      <vt:lpstr>11th Space Science Workshop – Closing Remarks</vt:lpstr>
      <vt:lpstr>11th Space Science Workshop – Closing Remarks</vt:lpstr>
      <vt:lpstr>11th Space Science Workshop – Closing Remarks</vt:lpstr>
    </vt:vector>
  </TitlesOfParts>
  <Manager/>
  <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10th Space Science Workshop – Closing Remarks</dc:title>
  <dc:subject>TITLE OF PRESENTATION</dc:subject>
  <dc:creator>Arvind Parmar</dc:creator>
  <cp:keywords/>
  <dc:description/>
  <cp:lastModifiedBy>Arvind Parmar</cp:lastModifiedBy>
  <cp:revision>36</cp:revision>
  <cp:lastPrinted>2008-08-26T16:26:23Z</cp:lastPrinted>
  <dcterms:created xsi:type="dcterms:W3CDTF">2017-11-14T07:47:34Z</dcterms:created>
  <dcterms:modified xsi:type="dcterms:W3CDTF">2018-11-07T08:45:58Z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Title">
    <vt:lpwstr>TITLE OF PRESENTATION</vt:lpwstr>
  </property>
  <property fmtid="{D5CDD505-2E9C-101B-9397-08002B2CF9AE}" pid="3" name="PSubtitle">
    <vt:lpwstr>TITLE OF PRESENTATION</vt:lpwstr>
  </property>
  <property fmtid="{D5CDD505-2E9C-101B-9397-08002B2CF9AE}" pid="4" name="PAuthor">
    <vt:lpwstr> </vt:lpwstr>
  </property>
  <property fmtid="{D5CDD505-2E9C-101B-9397-08002B2CF9AE}" pid="5" name="PPlace">
    <vt:lpwstr/>
  </property>
  <property fmtid="{D5CDD505-2E9C-101B-9397-08002B2CF9AE}" pid="6" name="PDate">
    <vt:lpwstr>DD/MM/YYYY</vt:lpwstr>
  </property>
  <property fmtid="{D5CDD505-2E9C-101B-9397-08002B2CF9AE}" pid="7" name="PProgramme">
    <vt:lpwstr/>
  </property>
  <property fmtid="{D5CDD505-2E9C-101B-9397-08002B2CF9AE}" pid="8" name="PEmail">
    <vt:lpwstr/>
  </property>
  <property fmtid="{D5CDD505-2E9C-101B-9397-08002B2CF9AE}" pid="9" name="PClassification">
    <vt:lpwstr>ESA UNCLASSIFIED – For Official Use</vt:lpwstr>
  </property>
  <property fmtid="{D5CDD505-2E9C-101B-9397-08002B2CF9AE}" pid="10" name="POptionButton1">
    <vt:bool>true</vt:bool>
  </property>
  <property fmtid="{D5CDD505-2E9C-101B-9397-08002B2CF9AE}" pid="11" name="POptionButton2">
    <vt:bool>false</vt:bool>
  </property>
  <property fmtid="{D5CDD505-2E9C-101B-9397-08002B2CF9AE}" pid="12" name="ESAVersion">
    <vt:lpwstr>5GV2.0</vt:lpwstr>
  </property>
  <property fmtid="{D5CDD505-2E9C-101B-9397-08002B2CF9AE}" pid="13" name="ShowESADialog1">
    <vt:bool>true</vt:bool>
  </property>
  <property fmtid="{D5CDD505-2E9C-101B-9397-08002B2CF9AE}" pid="14" name="ContentTypeId">
    <vt:lpwstr>0x0101008995F947CC68284A92DD76895F95485E</vt:lpwstr>
  </property>
  <property fmtid="{D5CDD505-2E9C-101B-9397-08002B2CF9AE}" pid="15" name="Document Type">
    <vt:lpwstr>HO - Handout / Presentation</vt:lpwstr>
  </property>
  <property fmtid="{D5CDD505-2E9C-101B-9397-08002B2CF9AE}" pid="16" name="Reference">
    <vt:lpwstr/>
  </property>
  <property fmtid="{D5CDD505-2E9C-101B-9397-08002B2CF9AE}" pid="17" name="Classification">
    <vt:lpwstr>ESA UNCLASSIFIED - For Official Use</vt:lpwstr>
  </property>
  <property fmtid="{D5CDD505-2E9C-101B-9397-08002B2CF9AE}" pid="18" name="Classification Caveat">
    <vt:lpwstr/>
  </property>
  <property fmtid="{D5CDD505-2E9C-101B-9397-08002B2CF9AE}" pid="19" name="Status">
    <vt:lpwstr/>
  </property>
  <property fmtid="{D5CDD505-2E9C-101B-9397-08002B2CF9AE}" pid="20" name="bmsSiteName">
    <vt:lpwstr/>
  </property>
  <property fmtid="{D5CDD505-2E9C-101B-9397-08002B2CF9AE}" pid="21" name="Originating Organisation">
    <vt:lpwstr/>
  </property>
  <property fmtid="{D5CDD505-2E9C-101B-9397-08002B2CF9AE}" pid="22" name="Distribution">
    <vt:lpwstr/>
  </property>
  <property fmtid="{D5CDD505-2E9C-101B-9397-08002B2CF9AE}" pid="23" name="bmsSitename2">
    <vt:lpwstr/>
  </property>
  <property fmtid="{D5CDD505-2E9C-101B-9397-08002B2CF9AE}" pid="24" name="bmsAddress">
    <vt:lpwstr/>
  </property>
  <property fmtid="{D5CDD505-2E9C-101B-9397-08002B2CF9AE}" pid="25" name="bmsPlace">
    <vt:lpwstr/>
  </property>
  <property fmtid="{D5CDD505-2E9C-101B-9397-08002B2CF9AE}" pid="26" name="bmsPhoneFax">
    <vt:lpwstr/>
  </property>
  <property fmtid="{D5CDD505-2E9C-101B-9397-08002B2CF9AE}" pid="27" name="Issue">
    <vt:i4>0</vt:i4>
  </property>
  <property fmtid="{D5CDD505-2E9C-101B-9397-08002B2CF9AE}" pid="28" name="Revision">
    <vt:i4>0</vt:i4>
  </property>
</Properties>
</file>