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3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20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10/4/17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7.jpe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1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89119" y="489942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38" name="Picture 37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9" name="Picture 38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0" name="Picture 39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1" name="Picture 40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0.png"/><Relationship Id="rId21" Type="http://schemas.openxmlformats.org/officeDocument/2006/relationships/image" Target="../media/image11.png"/><Relationship Id="rId22" Type="http://schemas.openxmlformats.org/officeDocument/2006/relationships/image" Target="../media/image12.png"/><Relationship Id="rId23" Type="http://schemas.openxmlformats.org/officeDocument/2006/relationships/image" Target="../media/image13.png"/><Relationship Id="rId24" Type="http://schemas.openxmlformats.org/officeDocument/2006/relationships/image" Target="../media/image14.png"/><Relationship Id="rId25" Type="http://schemas.openxmlformats.org/officeDocument/2006/relationships/image" Target="../media/image15.png"/><Relationship Id="rId26" Type="http://schemas.openxmlformats.org/officeDocument/2006/relationships/image" Target="../media/image16.png"/><Relationship Id="rId27" Type="http://schemas.openxmlformats.org/officeDocument/2006/relationships/image" Target="../media/image17.png"/><Relationship Id="rId28" Type="http://schemas.openxmlformats.org/officeDocument/2006/relationships/image" Target="../media/image18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image" Target="../media/image20.png"/><Relationship Id="rId31" Type="http://schemas.openxmlformats.org/officeDocument/2006/relationships/image" Target="../media/image21.png"/><Relationship Id="rId32" Type="http://schemas.openxmlformats.org/officeDocument/2006/relationships/image" Target="../media/image22.png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image" Target="../media/image23.png"/><Relationship Id="rId34" Type="http://schemas.openxmlformats.org/officeDocument/2006/relationships/image" Target="../media/image24.png"/><Relationship Id="rId35" Type="http://schemas.openxmlformats.org/officeDocument/2006/relationships/image" Target="../media/image25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8" Type="http://schemas.openxmlformats.org/officeDocument/2006/relationships/image" Target="../media/image8.png"/><Relationship Id="rId1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ESA | 01/01/2016 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41" name="Picture 40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2" name="Picture 41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3" name="Picture 42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4" name="Picture 43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5" name="Picture 44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6" name="Picture 45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7" name="Picture 46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8" name="Picture 47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49" name="Picture 48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0" name="Picture 49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1" name="Picture 50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2" name="Picture 51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3" name="Picture 52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4" name="Picture 53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5" name="Picture 54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6" name="Picture 55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7" name="Picture 56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8" name="Picture 57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59" name="Picture 58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0" name="Picture 59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1" name="Picture 60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Picture 61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2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4" name="Picture 63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1" r:id="rId2"/>
    <p:sldLayoutId id="2147483932" r:id="rId3"/>
    <p:sldLayoutId id="2147483933" r:id="rId4"/>
    <p:sldLayoutId id="2147483934" r:id="rId5"/>
    <p:sldLayoutId id="2147483930" r:id="rId6"/>
    <p:sldLayoutId id="2147483936" r:id="rId7"/>
    <p:sldLayoutId id="2147483937" r:id="rId8"/>
    <p:sldLayoutId id="2147483938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wst-docs.stsci.edu/display/JPP/JWST+ETC+Calculations+Page+Overvie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778236"/>
            <a:ext cx="79724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JWST ETC Demo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599" y="2793600"/>
            <a:ext cx="5398233" cy="92333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S. Kendrew (ETC) &amp; S. </a:t>
            </a:r>
            <a:r>
              <a:rPr lang="en-GB" dirty="0" err="1" smtClean="0">
                <a:solidFill>
                  <a:schemeClr val="bg1"/>
                </a:solidFill>
              </a:rPr>
              <a:t>Ravindranath</a:t>
            </a:r>
            <a:r>
              <a:rPr lang="en-GB" dirty="0" smtClean="0">
                <a:solidFill>
                  <a:schemeClr val="bg1"/>
                </a:solidFill>
              </a:rPr>
              <a:t> (</a:t>
            </a:r>
            <a:r>
              <a:rPr lang="en-GB" dirty="0" err="1" smtClean="0">
                <a:solidFill>
                  <a:schemeClr val="bg1"/>
                </a:solidFill>
              </a:rPr>
              <a:t>STScI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5 October 2017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/>
            <a:r>
              <a:rPr lang="en-US" dirty="0" smtClean="0"/>
              <a:t>In this Demo we will:</a:t>
            </a:r>
          </a:p>
          <a:p>
            <a:pPr indent="0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Create scenes &amp; sources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Copy &amp; modify a workflow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Upload a user-supplied spectrum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Perform batch expansions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Share workbooks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40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1: Basics, Copy &amp; Modify a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400" dirty="0" smtClean="0"/>
              <a:t>Sharing workbooks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Copy and modify calculations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Compare results from multiple calculations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Auto-update features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Reusability</a:t>
            </a:r>
            <a:br>
              <a:rPr lang="en-US" sz="1400" dirty="0" smtClean="0"/>
            </a:br>
            <a:endParaRPr lang="en-US" sz="1400" dirty="0" smtClean="0"/>
          </a:p>
          <a:p>
            <a:pPr>
              <a:buFont typeface="Arial"/>
              <a:buChar char="•"/>
            </a:pPr>
            <a:r>
              <a:rPr lang="en-US" sz="1400" dirty="0" smtClean="0"/>
              <a:t>Aperture size, background subtraction strategy</a:t>
            </a:r>
            <a:br>
              <a:rPr lang="en-US" sz="1400" dirty="0" smtClean="0"/>
            </a:br>
            <a:endParaRPr lang="en-US" sz="1400" dirty="0" smtClean="0"/>
          </a:p>
          <a:p>
            <a:pPr indent="0"/>
            <a:r>
              <a:rPr lang="en-US" sz="1400" dirty="0" smtClean="0"/>
              <a:t>Calculations </a:t>
            </a:r>
            <a:r>
              <a:rPr lang="en-US" sz="1400" dirty="0"/>
              <a:t>overview: </a:t>
            </a:r>
            <a:endParaRPr lang="en-US" sz="1400" dirty="0" smtClean="0"/>
          </a:p>
          <a:p>
            <a:pPr indent="0"/>
            <a:r>
              <a:rPr lang="en-US" sz="1400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US" sz="1400" dirty="0">
                <a:solidFill>
                  <a:srgbClr val="FF0000"/>
                </a:solidFill>
                <a:hlinkClick r:id="rId2"/>
              </a:rPr>
              <a:t>://jwst-docs.stsci.edu/display/JPP/JWST+ETC+Calculations+Page+</a:t>
            </a:r>
            <a:r>
              <a:rPr lang="en-US" sz="1400" dirty="0" smtClean="0">
                <a:solidFill>
                  <a:srgbClr val="FF0000"/>
                </a:solidFill>
                <a:hlinkClick r:id="rId2"/>
              </a:rPr>
              <a:t>Overview</a:t>
            </a:r>
            <a:endParaRPr lang="en-US" sz="1400" dirty="0" smtClean="0">
              <a:solidFill>
                <a:srgbClr val="FF0000"/>
              </a:solidFill>
            </a:endParaRPr>
          </a:p>
          <a:p>
            <a:pPr indent="0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03256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2: Upload a spectrum &amp; Batch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How to upload a spectrum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Assign to a source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Perform calculation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Perform batch expansion over </a:t>
            </a:r>
            <a:r>
              <a:rPr lang="en-US" dirty="0" err="1" smtClean="0"/>
              <a:t>ngroups</a:t>
            </a:r>
            <a:r>
              <a:rPr lang="en-US" dirty="0" smtClean="0"/>
              <a:t>, </a:t>
            </a:r>
            <a:r>
              <a:rPr lang="en-US" dirty="0" err="1" smtClean="0"/>
              <a:t>nints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Batch expansion over filters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Share Workbook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760951"/>
      </p:ext>
    </p:extLst>
  </p:cSld>
  <p:clrMapOvr>
    <a:masterClrMapping/>
  </p:clrMapOvr>
</p:sld>
</file>

<file path=ppt/theme/theme1.xml><?xml version="1.0" encoding="utf-8"?>
<a:theme xmlns:a="http://schemas.openxmlformats.org/drawingml/2006/main" name="ESA Mac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SA Presentation 16-9.potx" id="{625F8AEC-1CDE-415D-B0E3-F5C995E29248}" vid="{7620660D-6BA5-4224-AA6E-849C46B07D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microsoft.com/office/2006/metadata/properties"/>
    <ds:schemaRef ds:uri="http://schemas.microsoft.com/office/2006/documentManagement/types"/>
    <ds:schemaRef ds:uri="f2760952-b3bb-408f-ace6-eb1e07642b8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Mac Presentation 16-9.potx</Template>
  <TotalTime>713</TotalTime>
  <Words>74</Words>
  <Application>Microsoft Macintosh PowerPoint</Application>
  <PresentationFormat>On-screen Show (16:9)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ESA Mac Presentation 16-9</vt:lpstr>
      <vt:lpstr>PowerPoint Presentation</vt:lpstr>
      <vt:lpstr>Key Concepts</vt:lpstr>
      <vt:lpstr>Demo 1: Basics, Copy &amp; Modify a Workflow</vt:lpstr>
      <vt:lpstr>Demo 2: Upload a spectrum &amp; Batch Expansion</vt:lpstr>
    </vt:vector>
  </TitlesOfParts>
  <Manager/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/>
  <cp:keywords/>
  <dc:description/>
  <cp:lastModifiedBy>Sarah Kendrew</cp:lastModifiedBy>
  <cp:revision>426</cp:revision>
  <cp:lastPrinted>2008-08-26T16:26:23Z</cp:lastPrinted>
  <dcterms:created xsi:type="dcterms:W3CDTF">2009-03-03T09:28:14Z</dcterms:created>
  <dcterms:modified xsi:type="dcterms:W3CDTF">2017-10-05T07:37:23Z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