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4"/>
    <p:sldMasterId id="2147483938" r:id="rId5"/>
  </p:sldMasterIdLst>
  <p:notesMasterIdLst>
    <p:notesMasterId r:id="rId43"/>
  </p:notesMasterIdLst>
  <p:handoutMasterIdLst>
    <p:handoutMasterId r:id="rId44"/>
  </p:handoutMasterIdLst>
  <p:sldIdLst>
    <p:sldId id="256" r:id="rId6"/>
    <p:sldId id="335" r:id="rId7"/>
    <p:sldId id="351" r:id="rId8"/>
    <p:sldId id="344" r:id="rId9"/>
    <p:sldId id="357" r:id="rId10"/>
    <p:sldId id="362" r:id="rId11"/>
    <p:sldId id="374" r:id="rId12"/>
    <p:sldId id="364" r:id="rId13"/>
    <p:sldId id="365" r:id="rId14"/>
    <p:sldId id="375" r:id="rId15"/>
    <p:sldId id="370" r:id="rId16"/>
    <p:sldId id="371" r:id="rId17"/>
    <p:sldId id="372" r:id="rId18"/>
    <p:sldId id="373" r:id="rId19"/>
    <p:sldId id="352" r:id="rId20"/>
    <p:sldId id="336" r:id="rId21"/>
    <p:sldId id="337" r:id="rId22"/>
    <p:sldId id="353" r:id="rId23"/>
    <p:sldId id="345" r:id="rId24"/>
    <p:sldId id="354" r:id="rId25"/>
    <p:sldId id="383" r:id="rId26"/>
    <p:sldId id="342" r:id="rId27"/>
    <p:sldId id="379" r:id="rId28"/>
    <p:sldId id="380" r:id="rId29"/>
    <p:sldId id="381" r:id="rId30"/>
    <p:sldId id="382" r:id="rId31"/>
    <p:sldId id="396" r:id="rId32"/>
    <p:sldId id="400" r:id="rId33"/>
    <p:sldId id="402" r:id="rId34"/>
    <p:sldId id="404" r:id="rId35"/>
    <p:sldId id="394" r:id="rId36"/>
    <p:sldId id="397" r:id="rId37"/>
    <p:sldId id="393" r:id="rId38"/>
    <p:sldId id="338" r:id="rId39"/>
    <p:sldId id="389" r:id="rId40"/>
    <p:sldId id="350" r:id="rId41"/>
    <p:sldId id="390" r:id="rId42"/>
  </p:sldIdLst>
  <p:sldSz cx="9144000" cy="6858000" type="screen4x3"/>
  <p:notesSz cx="7023100" cy="93091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502"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Garcia Reinaldos" initials="MGR" lastIdx="4" clrIdx="0">
    <p:extLst>
      <p:ext uri="{19B8F6BF-5375-455C-9EA6-DF929625EA0E}">
        <p15:presenceInfo xmlns:p15="http://schemas.microsoft.com/office/powerpoint/2012/main" userId="S-1-5-21-3877897231-801669177-1469586255-23111" providerId="AD"/>
      </p:ext>
    </p:extLst>
  </p:cmAuthor>
  <p:cmAuthor id="2" name="Microsoft Office User" initials="MOU" lastIdx="1" clrIdx="1">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E0E"/>
    <a:srgbClr val="5997D6"/>
    <a:srgbClr val="002D6F"/>
    <a:srgbClr val="002C6F"/>
    <a:srgbClr val="2496ED"/>
    <a:srgbClr val="50CAFF"/>
    <a:srgbClr val="FF9900"/>
    <a:srgbClr val="009999"/>
    <a:srgbClr val="FF0000"/>
    <a:srgbClr val="0098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18" autoAdjust="0"/>
    <p:restoredTop sz="55792"/>
  </p:normalViewPr>
  <p:slideViewPr>
    <p:cSldViewPr snapToGrid="0">
      <p:cViewPr varScale="1">
        <p:scale>
          <a:sx n="70" d="100"/>
          <a:sy n="70" d="100"/>
        </p:scale>
        <p:origin x="3648" y="176"/>
      </p:cViewPr>
      <p:guideLst>
        <p:guide orient="horz" pos="2160"/>
        <p:guide pos="2880"/>
        <p:guide orient="horz" pos="1502"/>
      </p:guideLst>
    </p:cSldViewPr>
  </p:slideViewPr>
  <p:notesTextViewPr>
    <p:cViewPr>
      <p:scale>
        <a:sx n="140" d="100"/>
        <a:sy n="140" d="100"/>
      </p:scale>
      <p:origin x="0" y="0"/>
    </p:cViewPr>
  </p:notesTextViewPr>
  <p:sorterViewPr>
    <p:cViewPr>
      <p:scale>
        <a:sx n="66" d="100"/>
        <a:sy n="66" d="100"/>
      </p:scale>
      <p:origin x="0" y="0"/>
    </p:cViewPr>
  </p:sorterViewPr>
  <p:notesViewPr>
    <p:cSldViewPr snapToGrid="0">
      <p:cViewPr varScale="1">
        <p:scale>
          <a:sx n="100" d="100"/>
          <a:sy n="100" d="100"/>
        </p:scale>
        <p:origin x="-3552" y="-108"/>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10-21T13:10:52.489" idx="1">
    <p:pos x="10" y="10"/>
    <p:text>Hay un comentario de Maria en mi parte de que no queda claro los beneficios de CI. No tendríamos que hablar de eso en tu parte, Luis?</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smtClean="0">
                <a:latin typeface="Arial" pitchFamily="34" charset="0"/>
              </a:defRPr>
            </a:lvl1pPr>
          </a:lstStyle>
          <a:p>
            <a:pPr>
              <a:defRPr/>
            </a:pPr>
            <a:endParaRPr lang="it-IT"/>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smtClean="0">
                <a:latin typeface="Arial" pitchFamily="34" charset="0"/>
              </a:defRPr>
            </a:lvl1pPr>
          </a:lstStyle>
          <a:p>
            <a:pPr>
              <a:defRPr/>
            </a:pPr>
            <a:endParaRPr lang="it-IT"/>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smtClean="0">
                <a:latin typeface="Arial" pitchFamily="34" charset="0"/>
              </a:defRPr>
            </a:lvl1pPr>
          </a:lstStyle>
          <a:p>
            <a:pPr>
              <a:defRPr/>
            </a:pPr>
            <a:endParaRPr lang="it-IT"/>
          </a:p>
        </p:txBody>
      </p:sp>
      <p:sp>
        <p:nvSpPr>
          <p:cNvPr id="62874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smtClean="0">
                <a:latin typeface="Arial" pitchFamily="34" charset="0"/>
              </a:defRPr>
            </a:lvl1pPr>
          </a:lstStyle>
          <a:p>
            <a:pPr>
              <a:defRPr/>
            </a:pPr>
            <a:fld id="{A5B780D0-5C7F-422C-931C-25201BE19360}" type="slidenum">
              <a:rPr lang="it-IT"/>
              <a:pPr>
                <a:defRPr/>
              </a:pPr>
              <a:t>‹#›</a:t>
            </a:fld>
            <a:endParaRPr lang="it-IT"/>
          </a:p>
        </p:txBody>
      </p:sp>
    </p:spTree>
    <p:extLst>
      <p:ext uri="{BB962C8B-B14F-4D97-AF65-F5344CB8AC3E}">
        <p14:creationId xmlns:p14="http://schemas.microsoft.com/office/powerpoint/2010/main" val="3125045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smtClean="0"/>
            </a:lvl1pPr>
          </a:lstStyle>
          <a:p>
            <a:pPr>
              <a:defRPr/>
            </a:pPr>
            <a:endParaRPr lang="en-US"/>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smtClean="0"/>
            </a:lvl1pPr>
          </a:lstStyle>
          <a:p>
            <a:pPr>
              <a:defRPr/>
            </a:pPr>
            <a:fld id="{A6888345-B3D3-4351-A7A9-F936F5935E41}" type="datetimeFigureOut">
              <a:rPr lang="en-US"/>
              <a:pPr>
                <a:defRPr/>
              </a:pPr>
              <a:t>11/6/20</a:t>
            </a:fld>
            <a:endParaRPr lang="en-US"/>
          </a:p>
        </p:txBody>
      </p:sp>
      <p:sp>
        <p:nvSpPr>
          <p:cNvPr id="11268" name="Rectangle 4"/>
          <p:cNvSpPr>
            <a:spLocks noGrp="1" noRot="1" noChangeAspect="1" noChangeArrowheads="1" noTextEdit="1"/>
          </p:cNvSpPr>
          <p:nvPr>
            <p:ph type="sldImg" idx="2"/>
          </p:nvPr>
        </p:nvSpPr>
        <p:spPr bwMode="auto">
          <a:xfrm>
            <a:off x="1231900" y="693738"/>
            <a:ext cx="4621213"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smtClean="0"/>
            </a:lvl1pPr>
          </a:lstStyle>
          <a:p>
            <a:pPr>
              <a:defRPr/>
            </a:pPr>
            <a:endParaRPr lang="en-US"/>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smtClean="0"/>
            </a:lvl1pPr>
          </a:lstStyle>
          <a:p>
            <a:pPr>
              <a:defRPr/>
            </a:pPr>
            <a:fld id="{D8DF57D7-2670-4E78-96DD-D9B22805124F}" type="slidenum">
              <a:rPr lang="en-US"/>
              <a:pPr>
                <a:defRPr/>
              </a:pPr>
              <a:t>‹#›</a:t>
            </a:fld>
            <a:endParaRPr lang="en-US"/>
          </a:p>
        </p:txBody>
      </p:sp>
    </p:spTree>
    <p:extLst>
      <p:ext uri="{BB962C8B-B14F-4D97-AF65-F5344CB8AC3E}">
        <p14:creationId xmlns:p14="http://schemas.microsoft.com/office/powerpoint/2010/main" val="1384430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ES" dirty="0"/>
              <a:t>We wanted to do this tech talk because we have been investigating the use of Docker and we have applied it to a Product Assurance case. Throughout the process we have gained some experience within the PA Team and </a:t>
            </a:r>
            <a:r>
              <a:rPr lang="it-IT" dirty="0" err="1"/>
              <a:t>we</a:t>
            </a:r>
            <a:r>
              <a:rPr lang="it-IT" dirty="0"/>
              <a:t> </a:t>
            </a:r>
            <a:r>
              <a:rPr lang="it-IT" dirty="0" err="1"/>
              <a:t>think</a:t>
            </a:r>
            <a:r>
              <a:rPr lang="it-IT" dirty="0"/>
              <a:t> </a:t>
            </a:r>
            <a:r>
              <a:rPr lang="it-IT" dirty="0" err="1"/>
              <a:t>it</a:t>
            </a:r>
            <a:r>
              <a:rPr lang="it-IT" dirty="0"/>
              <a:t> </a:t>
            </a:r>
            <a:r>
              <a:rPr lang="it-IT" dirty="0" err="1"/>
              <a:t>may</a:t>
            </a:r>
            <a:r>
              <a:rPr lang="it-IT" dirty="0"/>
              <a:t> be </a:t>
            </a:r>
            <a:r>
              <a:rPr lang="it-IT" dirty="0" err="1"/>
              <a:t>very</a:t>
            </a:r>
            <a:r>
              <a:rPr lang="it-IT" dirty="0"/>
              <a:t> </a:t>
            </a:r>
            <a:r>
              <a:rPr lang="it-IT" dirty="0" err="1"/>
              <a:t>helpful</a:t>
            </a:r>
            <a:r>
              <a:rPr lang="it-IT" dirty="0"/>
              <a:t> for </a:t>
            </a:r>
            <a:r>
              <a:rPr lang="it-IT" dirty="0" err="1"/>
              <a:t>missions</a:t>
            </a:r>
            <a:r>
              <a:rPr lang="it-IT" dirty="0"/>
              <a:t> and </a:t>
            </a:r>
            <a:r>
              <a:rPr lang="it-IT" dirty="0" err="1"/>
              <a:t>projects</a:t>
            </a:r>
            <a:r>
              <a:rPr lang="it-IT" dirty="0"/>
              <a:t> </a:t>
            </a:r>
            <a:r>
              <a:rPr lang="it-IT" dirty="0" err="1"/>
              <a:t>within</a:t>
            </a:r>
            <a:r>
              <a:rPr lang="it-IT" dirty="0"/>
              <a:t> SCI-S.</a:t>
            </a:r>
          </a:p>
          <a:p>
            <a:endParaRPr lang="en-ES" dirty="0"/>
          </a:p>
          <a:p>
            <a:endParaRPr lang="en-ES" dirty="0"/>
          </a:p>
          <a:p>
            <a:endParaRPr lang="it-IT"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rPr>
              <a:t>So, just to summarize, with Docker we can work in any operating system supporting it.</a:t>
            </a:r>
            <a:endParaRPr lang="en-GB" dirty="0"/>
          </a:p>
          <a:p>
            <a:endParaRPr lang="en-ES"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10</a:t>
            </a:fld>
            <a:endParaRPr lang="en-US"/>
          </a:p>
        </p:txBody>
      </p:sp>
    </p:spTree>
    <p:extLst>
      <p:ext uri="{BB962C8B-B14F-4D97-AF65-F5344CB8AC3E}">
        <p14:creationId xmlns:p14="http://schemas.microsoft.com/office/powerpoint/2010/main" val="779807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The Docker engine will interact with the OS directly</a:t>
            </a: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11</a:t>
            </a:fld>
            <a:endParaRPr lang="en-US"/>
          </a:p>
        </p:txBody>
      </p:sp>
    </p:spTree>
    <p:extLst>
      <p:ext uri="{BB962C8B-B14F-4D97-AF65-F5344CB8AC3E}">
        <p14:creationId xmlns:p14="http://schemas.microsoft.com/office/powerpoint/2010/main" val="2634195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It will orchestrate different containers with different applications, each of them completely isolated from each other, but communicating through dedicated channels.</a:t>
            </a: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12</a:t>
            </a:fld>
            <a:endParaRPr lang="en-US"/>
          </a:p>
        </p:txBody>
      </p:sp>
    </p:spTree>
    <p:extLst>
      <p:ext uri="{BB962C8B-B14F-4D97-AF65-F5344CB8AC3E}">
        <p14:creationId xmlns:p14="http://schemas.microsoft.com/office/powerpoint/2010/main" val="1531489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And we can do this from Development to Production, so covering the full software production chain.</a:t>
            </a: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13</a:t>
            </a:fld>
            <a:endParaRPr lang="en-US"/>
          </a:p>
        </p:txBody>
      </p:sp>
    </p:spTree>
    <p:extLst>
      <p:ext uri="{BB962C8B-B14F-4D97-AF65-F5344CB8AC3E}">
        <p14:creationId xmlns:p14="http://schemas.microsoft.com/office/powerpoint/2010/main" val="755402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rPr>
              <a:t>How does this practically work for a developer? Well, first, a Docker file is created with basic instructions about the content of the container. This is basically the source code.</a:t>
            </a:r>
          </a:p>
          <a:p>
            <a:r>
              <a:rPr lang="en-GB" dirty="0">
                <a:effectLst/>
              </a:rPr>
              <a:t>From the </a:t>
            </a:r>
            <a:r>
              <a:rPr lang="en-GB" dirty="0" err="1">
                <a:effectLst/>
              </a:rPr>
              <a:t>Dockerfile</a:t>
            </a:r>
            <a:r>
              <a:rPr lang="en-GB" dirty="0">
                <a:effectLst/>
              </a:rPr>
              <a:t> an image is built, and this is like a binary file.</a:t>
            </a:r>
          </a:p>
          <a:p>
            <a:r>
              <a:rPr lang="en-GB" dirty="0">
                <a:effectLst/>
              </a:rPr>
              <a:t>And, finally, an instance of that image is executed as a container, which will be running in your system as a process.</a:t>
            </a:r>
            <a:endParaRPr lang="en-GB" dirty="0"/>
          </a:p>
          <a:p>
            <a:endParaRPr lang="en-ES"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14</a:t>
            </a:fld>
            <a:endParaRPr lang="en-US"/>
          </a:p>
        </p:txBody>
      </p:sp>
    </p:spTree>
    <p:extLst>
      <p:ext uri="{BB962C8B-B14F-4D97-AF65-F5344CB8AC3E}">
        <p14:creationId xmlns:p14="http://schemas.microsoft.com/office/powerpoint/2010/main" val="4123258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Which are the benefits of using Docker?</a:t>
            </a: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15</a:t>
            </a:fld>
            <a:endParaRPr lang="en-US"/>
          </a:p>
        </p:txBody>
      </p:sp>
    </p:spTree>
    <p:extLst>
      <p:ext uri="{BB962C8B-B14F-4D97-AF65-F5344CB8AC3E}">
        <p14:creationId xmlns:p14="http://schemas.microsoft.com/office/powerpoint/2010/main" val="1364217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There are many benefits of using Docker. First of all, Usability. It is easy to create, deploy and run applications. </a:t>
            </a:r>
          </a:p>
          <a:p>
            <a:r>
              <a:rPr lang="en-ES" dirty="0"/>
              <a:t>In consequence, it is easy to reproduce and fix bugs, easy to clean and remove applications, and provides with self-contained packages</a:t>
            </a:r>
          </a:p>
          <a:p>
            <a:endParaRPr lang="en-ES" dirty="0"/>
          </a:p>
          <a:p>
            <a:r>
              <a:rPr lang="en-ES" dirty="0"/>
              <a:t>Secondly: Efficiency: because it has a huge return on investment due to the reduced infrastructure needs and works extremely fast, as I mentioned before.</a:t>
            </a: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16</a:t>
            </a:fld>
            <a:endParaRPr lang="en-US"/>
          </a:p>
        </p:txBody>
      </p:sp>
    </p:spTree>
    <p:extLst>
      <p:ext uri="{BB962C8B-B14F-4D97-AF65-F5344CB8AC3E}">
        <p14:creationId xmlns:p14="http://schemas.microsoft.com/office/powerpoint/2010/main" val="2797226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Maintainability and reusability: becaus</a:t>
            </a:r>
            <a:r>
              <a:rPr lang="en-GB" dirty="0"/>
              <a:t>e</a:t>
            </a:r>
            <a:r>
              <a:rPr lang="en-ES" dirty="0"/>
              <a:t> it provides a standard environment for all development phases, it is version controlled, provides consistent environments, allows to have a control over resources for each application and eliminates the “it works on my machine” problem. </a:t>
            </a:r>
          </a:p>
          <a:p>
            <a:endParaRPr lang="en-ES" dirty="0"/>
          </a:p>
          <a:p>
            <a:r>
              <a:rPr lang="en-ES" dirty="0"/>
              <a:t>This problem typically happens in software development when a given application can only be run in one machine and, when installed in another machine, there are problems to make it work.</a:t>
            </a:r>
          </a:p>
          <a:p>
            <a:endParaRPr lang="en-ES" dirty="0"/>
          </a:p>
          <a:p>
            <a:r>
              <a:rPr lang="en-ES" dirty="0"/>
              <a:t>Finally, it is portable since it can run in different machines having just Docker installed.</a:t>
            </a: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17</a:t>
            </a:fld>
            <a:endParaRPr lang="en-US"/>
          </a:p>
        </p:txBody>
      </p:sp>
    </p:spTree>
    <p:extLst>
      <p:ext uri="{BB962C8B-B14F-4D97-AF65-F5344CB8AC3E}">
        <p14:creationId xmlns:p14="http://schemas.microsoft.com/office/powerpoint/2010/main" val="470657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Let's now see some facts about Docker, how much Docker is used in the software development industry.</a:t>
            </a: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18</a:t>
            </a:fld>
            <a:endParaRPr lang="en-US"/>
          </a:p>
        </p:txBody>
      </p:sp>
    </p:spTree>
    <p:extLst>
      <p:ext uri="{BB962C8B-B14F-4D97-AF65-F5344CB8AC3E}">
        <p14:creationId xmlns:p14="http://schemas.microsoft.com/office/powerpoint/2010/main" val="2944965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N</a:t>
            </a:r>
            <a:r>
              <a:rPr lang="en-ES" dirty="0"/>
              <a:t>early one quarter of companies in the SW development sector have adopted Docker</a:t>
            </a:r>
          </a:p>
          <a:p>
            <a:pPr marL="171450" indent="-171450">
              <a:buFont typeface="Arial" panose="020B0604020202020204" pitchFamily="34" charset="0"/>
              <a:buChar char="•"/>
            </a:pPr>
            <a:r>
              <a:rPr lang="en-ES" dirty="0"/>
              <a:t>Docker runs in more than 20% of hosts</a:t>
            </a:r>
          </a:p>
          <a:p>
            <a:pPr marL="171450" indent="-171450">
              <a:buFont typeface="Arial" panose="020B0604020202020204" pitchFamily="34" charset="0"/>
              <a:buChar char="•"/>
            </a:pPr>
            <a:r>
              <a:rPr lang="en-GB" dirty="0"/>
              <a:t>T</a:t>
            </a:r>
            <a:r>
              <a:rPr lang="en-ES" dirty="0"/>
              <a:t>he average size of Docker deployments has grown 75% in one year</a:t>
            </a:r>
          </a:p>
          <a:p>
            <a:pPr marL="171450" indent="-171450">
              <a:buFont typeface="Arial" panose="020B0604020202020204" pitchFamily="34" charset="0"/>
              <a:buChar char="•"/>
            </a:pPr>
            <a:r>
              <a:rPr lang="en-ES" dirty="0"/>
              <a:t>The median Docker organisation runs 8 containers per host</a:t>
            </a:r>
          </a:p>
          <a:p>
            <a:pPr marL="171450" indent="-171450">
              <a:buFont typeface="Arial" panose="020B0604020202020204" pitchFamily="34" charset="0"/>
              <a:buChar char="•"/>
            </a:pPr>
            <a:r>
              <a:rPr lang="en-ES" dirty="0"/>
              <a:t>Docker usage rates increase with infrastructure size, meaning that once companies start using Docker, they continue using it</a:t>
            </a:r>
          </a:p>
          <a:p>
            <a:pPr marL="171450" indent="-171450">
              <a:buFont typeface="Arial" panose="020B0604020202020204" pitchFamily="34" charset="0"/>
              <a:buChar char="•"/>
            </a:pPr>
            <a:r>
              <a:rPr lang="en-ES" dirty="0"/>
              <a:t>Half of Docker environments are orchestrated, meaning that they are complex Docker environments</a:t>
            </a:r>
          </a:p>
          <a:p>
            <a:pPr marL="171450" indent="-171450">
              <a:buFont typeface="Arial" panose="020B0604020202020204" pitchFamily="34" charset="0"/>
              <a:buChar char="•"/>
            </a:pPr>
            <a:endParaRPr lang="en-ES" dirty="0"/>
          </a:p>
          <a:p>
            <a:pPr marL="171450" indent="-171450">
              <a:buFont typeface="Arial" panose="020B0604020202020204" pitchFamily="34" charset="0"/>
              <a:buChar char="•"/>
            </a:pPr>
            <a:r>
              <a:rPr lang="en-ES" dirty="0"/>
              <a:t>So, there must be a reason to use it. And no, I’m not getting money from Docker, I promise, It is really good.</a:t>
            </a:r>
          </a:p>
          <a:p>
            <a:pPr marL="171450" indent="-171450">
              <a:buFont typeface="Arial" panose="020B0604020202020204" pitchFamily="34" charset="0"/>
              <a:buChar char="•"/>
            </a:pPr>
            <a:r>
              <a:rPr lang="en-ES" dirty="0"/>
              <a:t>Now, Jose will explain a practical case we have analysed to come to this conclusion.</a:t>
            </a: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19</a:t>
            </a:fld>
            <a:endParaRPr lang="en-US"/>
          </a:p>
        </p:txBody>
      </p:sp>
    </p:spTree>
    <p:extLst>
      <p:ext uri="{BB962C8B-B14F-4D97-AF65-F5344CB8AC3E}">
        <p14:creationId xmlns:p14="http://schemas.microsoft.com/office/powerpoint/2010/main" val="649945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ES" dirty="0"/>
              <a:t>We will first see what Docker is for those who doesn’t know, which are the benefits of using it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ES" dirty="0"/>
              <a:t>And then we will explain our experience with Docker in the development of a project and what we have made from this experience.</a:t>
            </a:r>
          </a:p>
          <a:p>
            <a:endParaRPr lang="en-ES"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a:t>
            </a:fld>
            <a:endParaRPr lang="en-US"/>
          </a:p>
        </p:txBody>
      </p:sp>
    </p:spTree>
    <p:extLst>
      <p:ext uri="{BB962C8B-B14F-4D97-AF65-F5344CB8AC3E}">
        <p14:creationId xmlns:p14="http://schemas.microsoft.com/office/powerpoint/2010/main" val="2273259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Luis.</a:t>
            </a:r>
          </a:p>
          <a:p>
            <a:endParaRPr lang="en-GB" dirty="0"/>
          </a:p>
          <a:p>
            <a:r>
              <a:rPr lang="en-GB" dirty="0"/>
              <a:t>Good afternoon.</a:t>
            </a:r>
          </a:p>
          <a:p>
            <a:endParaRPr lang="en-GB" dirty="0"/>
          </a:p>
          <a:p>
            <a:r>
              <a:rPr lang="en-GB" dirty="0"/>
              <a:t>So now we are going to present a PA project and one consequence of it.</a:t>
            </a: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20</a:t>
            </a:fld>
            <a:endParaRPr lang="en-US"/>
          </a:p>
        </p:txBody>
      </p:sp>
    </p:spTree>
    <p:extLst>
      <p:ext uri="{BB962C8B-B14F-4D97-AF65-F5344CB8AC3E}">
        <p14:creationId xmlns:p14="http://schemas.microsoft.com/office/powerpoint/2010/main" val="3704642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PA Team wanted to analyse quality data of different missions to detect trends, patterns, and important areas of improvement. </a:t>
            </a:r>
          </a:p>
          <a:p>
            <a:endParaRPr lang="en-GB" dirty="0"/>
          </a:p>
          <a:p>
            <a:r>
              <a:rPr lang="en-GB" dirty="0"/>
              <a:t>But the problem is that the data is isolated in the different missions. So the PA team started a new project to group the quality data of different missions into a single repository.</a:t>
            </a:r>
          </a:p>
          <a:p>
            <a:endParaRPr lang="en-GB" dirty="0"/>
          </a:p>
          <a:p>
            <a:r>
              <a:rPr lang="en-GB" dirty="0"/>
              <a:t>NEXT</a:t>
            </a: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21</a:t>
            </a:fld>
            <a:endParaRPr lang="en-US"/>
          </a:p>
        </p:txBody>
      </p:sp>
    </p:spTree>
    <p:extLst>
      <p:ext uri="{BB962C8B-B14F-4D97-AF65-F5344CB8AC3E}">
        <p14:creationId xmlns:p14="http://schemas.microsoft.com/office/powerpoint/2010/main" val="3011149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The name of the new project is “Cross Mission Quality Product System”, and as we have said, the purpose of it is to have a single repository of metrics to analyse quality data.</a:t>
            </a:r>
          </a:p>
          <a:p>
            <a:endParaRPr lang="en-GB" dirty="0"/>
          </a:p>
          <a:p>
            <a:r>
              <a:rPr lang="en-GB" dirty="0"/>
              <a:t>One of the main challenges of this project is to manage the heterogeneity of the different development processes:</a:t>
            </a:r>
            <a:r>
              <a:rPr lang="en-GB" dirty="0">
                <a:sym typeface="Wingdings" pitchFamily="2" charset="2"/>
              </a:rPr>
              <a:t> (because) </a:t>
            </a:r>
            <a:r>
              <a:rPr lang="en-GB" dirty="0"/>
              <a:t> the missions use different programming languages, they have different development practices, and they use different development environments. </a:t>
            </a:r>
          </a:p>
          <a:p>
            <a:endParaRPr lang="en-GB" dirty="0"/>
          </a:p>
          <a:p>
            <a:r>
              <a:rPr lang="en-GB" dirty="0"/>
              <a:t>NEXT</a:t>
            </a: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22</a:t>
            </a:fld>
            <a:endParaRPr lang="en-US"/>
          </a:p>
        </p:txBody>
      </p:sp>
    </p:spTree>
    <p:extLst>
      <p:ext uri="{BB962C8B-B14F-4D97-AF65-F5344CB8AC3E}">
        <p14:creationId xmlns:p14="http://schemas.microsoft.com/office/powerpoint/2010/main" val="1067247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Currently, the PA solution for obtaining Software Quality Metrics is embedded into the different development environments of the missions supported.</a:t>
            </a:r>
          </a:p>
          <a:p>
            <a:endParaRPr lang="en-GB" dirty="0"/>
          </a:p>
          <a:p>
            <a:r>
              <a:rPr lang="en-GB" dirty="0"/>
              <a:t>And we need a solution able to manage all these different environments, and here is where Docker can help us.</a:t>
            </a:r>
          </a:p>
          <a:p>
            <a:endParaRPr lang="en-GB" dirty="0"/>
          </a:p>
          <a:p>
            <a:r>
              <a:rPr lang="en-GB" dirty="0"/>
              <a:t>NEXT</a:t>
            </a:r>
          </a:p>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23</a:t>
            </a:fld>
            <a:endParaRPr lang="en-US"/>
          </a:p>
        </p:txBody>
      </p:sp>
    </p:spTree>
    <p:extLst>
      <p:ext uri="{BB962C8B-B14F-4D97-AF65-F5344CB8AC3E}">
        <p14:creationId xmlns:p14="http://schemas.microsoft.com/office/powerpoint/2010/main" val="889073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new project, we have created a separated environment able to access the existing source code repositories.</a:t>
            </a:r>
          </a:p>
          <a:p>
            <a:endParaRPr lang="en-GB" dirty="0"/>
          </a:p>
          <a:p>
            <a:r>
              <a:rPr lang="en-GB" dirty="0"/>
              <a:t>NEXT</a:t>
            </a: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24</a:t>
            </a:fld>
            <a:endParaRPr lang="en-US"/>
          </a:p>
        </p:txBody>
      </p:sp>
    </p:spTree>
    <p:extLst>
      <p:ext uri="{BB962C8B-B14F-4D97-AF65-F5344CB8AC3E}">
        <p14:creationId xmlns:p14="http://schemas.microsoft.com/office/powerpoint/2010/main" val="855225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we have encapsulated the different development environments of the missions in Docker containers, isolating them from each other and from the new environment.</a:t>
            </a: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25</a:t>
            </a:fld>
            <a:endParaRPr lang="en-US"/>
          </a:p>
        </p:txBody>
      </p:sp>
    </p:spTree>
    <p:extLst>
      <p:ext uri="{BB962C8B-B14F-4D97-AF65-F5344CB8AC3E}">
        <p14:creationId xmlns:p14="http://schemas.microsoft.com/office/powerpoint/2010/main" val="1271260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now we are able to checkout the source code, build and run tests, using a copy of the development environment of the corresponding mission.</a:t>
            </a:r>
          </a:p>
          <a:p>
            <a:endParaRPr lang="en-GB" dirty="0"/>
          </a:p>
          <a:p>
            <a:r>
              <a:rPr lang="en-GB" dirty="0"/>
              <a:t>Finally, we are able to extract the quality metrics of all those software products, and put them into a single repository.</a:t>
            </a:r>
          </a:p>
          <a:p>
            <a:endParaRPr lang="en-GB" dirty="0"/>
          </a:p>
          <a:p>
            <a:r>
              <a:rPr lang="en-GB" dirty="0"/>
              <a:t>And that’s it. This is the project…</a:t>
            </a: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26</a:t>
            </a:fld>
            <a:endParaRPr lang="en-US"/>
          </a:p>
        </p:txBody>
      </p:sp>
    </p:spTree>
    <p:extLst>
      <p:ext uri="{BB962C8B-B14F-4D97-AF65-F5344CB8AC3E}">
        <p14:creationId xmlns:p14="http://schemas.microsoft.com/office/powerpoint/2010/main" val="37403409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And this has had a consequence… The  PA </a:t>
            </a:r>
            <a:r>
              <a:rPr lang="en-GB" dirty="0" err="1"/>
              <a:t>Dockerized</a:t>
            </a:r>
            <a:r>
              <a:rPr lang="en-GB" dirty="0"/>
              <a:t> Continuous Integration System</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p>
          <a:p>
            <a:endParaRPr lang="en-GB" dirty="0"/>
          </a:p>
          <a:p>
            <a:r>
              <a:rPr lang="en-GB" dirty="0"/>
              <a:t>NEXT</a:t>
            </a: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27</a:t>
            </a:fld>
            <a:endParaRPr lang="en-US"/>
          </a:p>
        </p:txBody>
      </p:sp>
    </p:spTree>
    <p:extLst>
      <p:ext uri="{BB962C8B-B14F-4D97-AF65-F5344CB8AC3E}">
        <p14:creationId xmlns:p14="http://schemas.microsoft.com/office/powerpoint/2010/main" val="24735375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We are not Amazon and this is not Amazon Web Services… but we have realized that the tools that we have implemented can be used by any mission to set up their development environment.</a:t>
            </a:r>
          </a:p>
          <a:p>
            <a:endParaRPr lang="en-GB" dirty="0"/>
          </a:p>
          <a:p>
            <a:r>
              <a:rPr lang="en-GB" dirty="0"/>
              <a:t>And what is Continuous Integration? </a:t>
            </a:r>
          </a:p>
          <a:p>
            <a:r>
              <a:rPr lang="en-GB" dirty="0"/>
              <a:t>For those that are not familiar with the concept, Continuous Integration is a software development practice that encourage developers to integrate their code often during the development. The goal is to avoid a stage late in the development dedicated only to integration, where there could appear too many integration problems and there could not be too much time to fix them.</a:t>
            </a:r>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28</a:t>
            </a:fld>
            <a:endParaRPr lang="en-US"/>
          </a:p>
        </p:txBody>
      </p:sp>
    </p:spTree>
    <p:extLst>
      <p:ext uri="{BB962C8B-B14F-4D97-AF65-F5344CB8AC3E}">
        <p14:creationId xmlns:p14="http://schemas.microsoft.com/office/powerpoint/2010/main" val="34471443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slide you can see the tools involved in a simple Continuous Integration pipeline. The pipeline is about: Checking out the source code, Build and run Unit Tests, measure quality and release binaries to a repository. Please note that both Jenkins and the development tools are configured in the same box.</a:t>
            </a:r>
          </a:p>
          <a:p>
            <a:endParaRPr lang="en-GB" dirty="0"/>
          </a:p>
          <a:p>
            <a:r>
              <a:rPr lang="en-GB" dirty="0"/>
              <a:t>NEXT</a:t>
            </a:r>
          </a:p>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29</a:t>
            </a:fld>
            <a:endParaRPr lang="en-US"/>
          </a:p>
        </p:txBody>
      </p:sp>
    </p:spTree>
    <p:extLst>
      <p:ext uri="{BB962C8B-B14F-4D97-AF65-F5344CB8AC3E}">
        <p14:creationId xmlns:p14="http://schemas.microsoft.com/office/powerpoint/2010/main" val="300353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Let’s first see what Docker is</a:t>
            </a: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3</a:t>
            </a:fld>
            <a:endParaRPr lang="en-US"/>
          </a:p>
        </p:txBody>
      </p:sp>
    </p:spTree>
    <p:extLst>
      <p:ext uri="{BB962C8B-B14F-4D97-AF65-F5344CB8AC3E}">
        <p14:creationId xmlns:p14="http://schemas.microsoft.com/office/powerpoint/2010/main" val="18129533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most significant change that we have introduced is the separation of Jenkins and the Development Environment and we have </a:t>
            </a:r>
            <a:r>
              <a:rPr lang="en-GB" dirty="0" err="1"/>
              <a:t>dockerized</a:t>
            </a:r>
            <a:r>
              <a:rPr lang="en-GB" dirty="0"/>
              <a:t> them: please remind that it was needed because we wanted to use the same instance of Jenkins to build software of different missions.  </a:t>
            </a:r>
          </a:p>
          <a:p>
            <a:endParaRPr lang="en-GB" dirty="0"/>
          </a:p>
          <a:p>
            <a:r>
              <a:rPr lang="en-GB" dirty="0"/>
              <a:t>So the </a:t>
            </a:r>
            <a:r>
              <a:rPr lang="en-GB" dirty="0" err="1"/>
              <a:t>dockerized</a:t>
            </a:r>
            <a:r>
              <a:rPr lang="en-GB" dirty="0"/>
              <a:t> tools provided are:</a:t>
            </a:r>
          </a:p>
          <a:p>
            <a:r>
              <a:rPr lang="en-GB" dirty="0"/>
              <a:t>- A box with the development environment that can be used by Jenkins and also locally by developers out-of-the-box.</a:t>
            </a:r>
          </a:p>
          <a:p>
            <a:r>
              <a:rPr lang="en-GB" dirty="0"/>
              <a:t>- An instance of Jenkins that is preconfigured with all plugins needed, LDAP access and the tools needed to configure any credentials needed to connect to other tools… in a secure way.</a:t>
            </a:r>
          </a:p>
          <a:p>
            <a:r>
              <a:rPr lang="en-GB" dirty="0"/>
              <a:t>- And an instance of </a:t>
            </a:r>
            <a:r>
              <a:rPr lang="en-GB" dirty="0" err="1"/>
              <a:t>Sonarqube</a:t>
            </a:r>
            <a:r>
              <a:rPr lang="en-GB" dirty="0"/>
              <a:t> preconfigured with the quality standards recommended by the PA Team. </a:t>
            </a:r>
          </a:p>
          <a:p>
            <a:endParaRPr lang="en-GB" dirty="0"/>
          </a:p>
          <a:p>
            <a:r>
              <a:rPr lang="en-GB" dirty="0"/>
              <a:t>NEXT</a:t>
            </a:r>
          </a:p>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30</a:t>
            </a:fld>
            <a:endParaRPr lang="en-US"/>
          </a:p>
        </p:txBody>
      </p:sp>
    </p:spTree>
    <p:extLst>
      <p:ext uri="{BB962C8B-B14F-4D97-AF65-F5344CB8AC3E}">
        <p14:creationId xmlns:p14="http://schemas.microsoft.com/office/powerpoint/2010/main" val="8420605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are the benefits of using these tools </a:t>
            </a:r>
            <a:r>
              <a:rPr lang="en-GB" dirty="0" err="1"/>
              <a:t>dockerized</a:t>
            </a:r>
            <a:r>
              <a:rPr lang="en-GB" dirty="0"/>
              <a:t> and enhanced by the PA Team?</a:t>
            </a: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31</a:t>
            </a:fld>
            <a:endParaRPr lang="en-US"/>
          </a:p>
        </p:txBody>
      </p:sp>
    </p:spTree>
    <p:extLst>
      <p:ext uri="{BB962C8B-B14F-4D97-AF65-F5344CB8AC3E}">
        <p14:creationId xmlns:p14="http://schemas.microsoft.com/office/powerpoint/2010/main" val="19074339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these tools we have:</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GB" dirty="0"/>
              <a:t>A </a:t>
            </a:r>
            <a:r>
              <a:rPr lang="en-GB" dirty="0">
                <a:solidFill>
                  <a:schemeClr val="tx1"/>
                </a:solidFill>
              </a:rPr>
              <a:t>Continuous Integration environment ready to be used. It can be easily set up for development. But it can also be started in parallel in a different environment: for debugging any error, for the development of improvements to this framework, to test an upgrade of Java or Python… whatever.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endParaRPr lang="en-GB" dirty="0">
              <a:solidFill>
                <a:schemeClr val="tx1"/>
              </a:solidFill>
            </a:endParaRP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GB" dirty="0">
                <a:solidFill>
                  <a:schemeClr val="tx1"/>
                </a:solidFill>
              </a:rPr>
              <a:t>It is possible because we manage the infrastructure as code. And this practice is mainly that the infrastructure is declared in files, that can be executed by other tools, avoiding manual interaction. These files can also be included in a version control system</a:t>
            </a:r>
            <a:r>
              <a:rPr lang="en-GB" dirty="0"/>
              <a:t>. The added value of this practice is that it reduces the costs of setting up the infrastructure (in terms of people and effort needed) and it is faster. And it also removes the risks associated with human errors like manual misconfiguration.</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endParaRPr lang="en-GB" dirty="0"/>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GB" dirty="0">
                <a:solidFill>
                  <a:schemeClr val="tx1"/>
                </a:solidFill>
              </a:rPr>
              <a:t>Another point, the PA Team has added scripts to integrate other tools, to manage credentials, and also LDAP. BTW… now, we have the knowledge to configure programmatically any plugin of Jenkins that you may need.</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endParaRPr lang="en-GB" dirty="0">
              <a:solidFill>
                <a:schemeClr val="tx1"/>
              </a:solidFill>
            </a:endParaRP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GB" dirty="0">
                <a:solidFill>
                  <a:schemeClr val="tx1"/>
                </a:solidFill>
              </a:rPr>
              <a:t>We also provide a set of templates for building software products. Imagine that you have hundreds of software products: you may want that all of them are built in the same way.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endParaRPr lang="en-GB" dirty="0">
              <a:solidFill>
                <a:schemeClr val="tx1"/>
              </a:solidFill>
            </a:endParaRP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GB" dirty="0">
                <a:solidFill>
                  <a:schemeClr val="tx1"/>
                </a:solidFill>
              </a:rPr>
              <a:t>We also allow the creation of Jenkins Jobs programmatically: those hundreds of software products that had a common way to build, have to be added manually to Jenkins. What we say here is that we have also a solution to automate this.</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endParaRPr lang="en-GB" dirty="0">
              <a:solidFill>
                <a:schemeClr val="tx1"/>
              </a:solidFill>
            </a:endParaRPr>
          </a:p>
          <a:p>
            <a:pPr marL="171450" indent="-171450">
              <a:buFontTx/>
              <a:buChar char="-"/>
            </a:pPr>
            <a:r>
              <a:rPr lang="en-GB" dirty="0"/>
              <a:t>Finally, we also provide an instance of </a:t>
            </a:r>
            <a:r>
              <a:rPr lang="en-GB" dirty="0" err="1"/>
              <a:t>Sonarqube</a:t>
            </a:r>
            <a:r>
              <a:rPr lang="en-GB" dirty="0"/>
              <a:t> already configured with the recommendations of the PA Team.</a:t>
            </a:r>
          </a:p>
          <a:p>
            <a:pPr marL="171450" indent="-171450">
              <a:buFontTx/>
              <a:buChar char="-"/>
            </a:pPr>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itchFamily="34" charset="0"/>
                <a:ea typeface="+mn-ea"/>
                <a:cs typeface="+mn-cs"/>
              </a:rPr>
              <a:t>In summary:</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GB" sz="1200" b="0" i="0" u="none" strike="noStrike" kern="1200" cap="none" spc="0" normalizeH="0" baseline="0" noProof="0" dirty="0">
                <a:ln>
                  <a:noFill/>
                </a:ln>
                <a:solidFill>
                  <a:srgbClr val="000000"/>
                </a:solidFill>
                <a:effectLst/>
                <a:uLnTx/>
                <a:uFillTx/>
                <a:latin typeface="Calibri" pitchFamily="34" charset="0"/>
                <a:ea typeface="+mn-ea"/>
                <a:cs typeface="+mn-cs"/>
              </a:rPr>
              <a:t>We provide a fully configured Software Build Pipeline that can be started in a couple of minutes.</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GB" sz="1200" b="0" i="0" u="none" strike="noStrike" kern="1200" cap="none" spc="0" normalizeH="0" baseline="0" noProof="0" dirty="0">
                <a:ln>
                  <a:noFill/>
                </a:ln>
                <a:solidFill>
                  <a:srgbClr val="000000"/>
                </a:solidFill>
                <a:effectLst/>
                <a:uLnTx/>
                <a:uFillTx/>
                <a:latin typeface="Calibri" pitchFamily="34" charset="0"/>
                <a:ea typeface="+mn-ea"/>
                <a:cs typeface="+mn-cs"/>
              </a:rPr>
              <a:t>And the development of these tools can be done in a separated project, from which several missions or projects could benefit.</a:t>
            </a:r>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32</a:t>
            </a:fld>
            <a:endParaRPr lang="en-US"/>
          </a:p>
        </p:txBody>
      </p:sp>
    </p:spTree>
    <p:extLst>
      <p:ext uri="{BB962C8B-B14F-4D97-AF65-F5344CB8AC3E}">
        <p14:creationId xmlns:p14="http://schemas.microsoft.com/office/powerpoint/2010/main" val="13585151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So, we know the culture of ESAC. We know that missions and projects like standards but they also like the flexibility of taking their own decisions. This is something that has always been encouraged from the PA Team.</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And here, what we propose is, for the missions and projects that may be interested, an scenario in which they can share the same tools, the same software development practices, and a common way to build software, but in different environments and with different configurations according to each mission or project needs.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err="1"/>
              <a:t>Aaaaand</a:t>
            </a:r>
            <a:r>
              <a:rPr lang="en-GB" dirty="0"/>
              <a:t>… That’s it!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Now, I give the floor to Luis for an announcement.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33</a:t>
            </a:fld>
            <a:endParaRPr lang="en-US"/>
          </a:p>
        </p:txBody>
      </p:sp>
    </p:spTree>
    <p:extLst>
      <p:ext uri="{BB962C8B-B14F-4D97-AF65-F5344CB8AC3E}">
        <p14:creationId xmlns:p14="http://schemas.microsoft.com/office/powerpoint/2010/main" val="4529607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Now, here it comes the announcement. </a:t>
            </a:r>
          </a:p>
          <a:p>
            <a:endParaRPr lang="en-ES" dirty="0"/>
          </a:p>
          <a:p>
            <a:r>
              <a:rPr lang="en-ES" dirty="0"/>
              <a:t>We will be organising a training called PA Dockrised Comtinuous Integration System for Science Missions on the 25th of November.</a:t>
            </a: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34</a:t>
            </a:fld>
            <a:endParaRPr lang="en-US"/>
          </a:p>
        </p:txBody>
      </p:sp>
    </p:spTree>
    <p:extLst>
      <p:ext uri="{BB962C8B-B14F-4D97-AF65-F5344CB8AC3E}">
        <p14:creationId xmlns:p14="http://schemas.microsoft.com/office/powerpoint/2010/main" val="25486202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The objective of the training is to explain how to use a Continuous Integration Dockerised environment and get knowledge to dockerise your applications.</a:t>
            </a:r>
          </a:p>
          <a:p>
            <a:r>
              <a:rPr lang="en-ES" dirty="0"/>
              <a:t>It will have some recommended pre-requisites, please check the registration page for this.</a:t>
            </a:r>
          </a:p>
          <a:p>
            <a:r>
              <a:rPr lang="en-ES" dirty="0"/>
              <a:t>It will be organised, as I said, on the 25th of November,</a:t>
            </a:r>
          </a:p>
          <a:p>
            <a:r>
              <a:rPr lang="en-ES" dirty="0"/>
              <a:t>will be performed online, including different explanations, examples and practical exercises. </a:t>
            </a:r>
          </a:p>
          <a:p>
            <a:r>
              <a:rPr lang="en-ES" dirty="0"/>
              <a:t>Up to 15 people will be able to attend the training, but more editions can be organised later if required. </a:t>
            </a:r>
          </a:p>
          <a:p>
            <a:r>
              <a:rPr lang="en-ES" dirty="0"/>
              <a:t>The duration of the training will be 1 day </a:t>
            </a:r>
          </a:p>
          <a:p>
            <a:r>
              <a:rPr lang="en-ES" dirty="0"/>
              <a:t>and the Agenda includes an introduction with the presentation of the system Jose just mentioned, a basic setup for the training, instructions on how to create a development environment using Docker and, finally,  a dedicatd part for setting up a CI environment using Docker.,</a:t>
            </a: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35</a:t>
            </a:fld>
            <a:endParaRPr lang="en-US"/>
          </a:p>
        </p:txBody>
      </p:sp>
    </p:spTree>
    <p:extLst>
      <p:ext uri="{BB962C8B-B14F-4D97-AF65-F5344CB8AC3E}">
        <p14:creationId xmlns:p14="http://schemas.microsoft.com/office/powerpoint/2010/main" val="27099289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This is an image of the registration page, with the URL.</a:t>
            </a:r>
          </a:p>
          <a:p>
            <a:r>
              <a:rPr lang="en-ES" dirty="0"/>
              <a:t>We will send an e-mail very soon to the whole SCI-S.</a:t>
            </a: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36</a:t>
            </a:fld>
            <a:endParaRPr lang="en-US"/>
          </a:p>
        </p:txBody>
      </p:sp>
    </p:spTree>
    <p:extLst>
      <p:ext uri="{BB962C8B-B14F-4D97-AF65-F5344CB8AC3E}">
        <p14:creationId xmlns:p14="http://schemas.microsoft.com/office/powerpoint/2010/main" val="41929094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And, finally, just to summarise some ideas we want to communicate during this tech talk:</a:t>
            </a:r>
          </a:p>
          <a:p>
            <a:r>
              <a:rPr lang="en-ES" dirty="0"/>
              <a:t>The system presented has been fully developed by the PA Team</a:t>
            </a:r>
          </a:p>
          <a:p>
            <a:r>
              <a:rPr lang="en-ES" dirty="0"/>
              <a:t>It will be explained in detail during the Training</a:t>
            </a:r>
          </a:p>
          <a:p>
            <a:r>
              <a:rPr lang="en-ES" dirty="0"/>
              <a:t>It is, of course, available for SCI-S missions and projects</a:t>
            </a:r>
          </a:p>
          <a:p>
            <a:r>
              <a:rPr lang="en-ES" dirty="0"/>
              <a:t>And support with installation and configuration can be provided to the missions with PA Support</a:t>
            </a:r>
          </a:p>
          <a:p>
            <a:endParaRPr lang="en-ES" dirty="0"/>
          </a:p>
          <a:p>
            <a:endParaRPr lang="en-ES"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37</a:t>
            </a:fld>
            <a:endParaRPr lang="en-US"/>
          </a:p>
        </p:txBody>
      </p:sp>
    </p:spTree>
    <p:extLst>
      <p:ext uri="{BB962C8B-B14F-4D97-AF65-F5344CB8AC3E}">
        <p14:creationId xmlns:p14="http://schemas.microsoft.com/office/powerpoint/2010/main" val="2417865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rPr>
              <a:t>Docker is mainly a Software development platform and a kind of virtualisation technology that makes easy to develop and deploy applications in different hosts, like Windows, Linux and MAC Operating Systems.</a:t>
            </a:r>
          </a:p>
          <a:p>
            <a:r>
              <a:rPr lang="en-GB" dirty="0"/>
              <a:t>Applications run the same no matter where they are or what machine they are running on and without any compatibility issues, always that they are inside Docker containers. We will explain what a container is later, but</a:t>
            </a:r>
          </a:p>
          <a:p>
            <a:endParaRPr lang="en-GB" dirty="0"/>
          </a:p>
          <a:p>
            <a:r>
              <a:rPr lang="en-GB" dirty="0"/>
              <a:t>This basically means that the application stays system agnostic, making software simpler to use, requires less work to develop and is easy to maintain and deploy.</a:t>
            </a:r>
          </a:p>
          <a:p>
            <a:endParaRPr lang="en-ES"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4</a:t>
            </a:fld>
            <a:endParaRPr lang="en-US"/>
          </a:p>
        </p:txBody>
      </p:sp>
    </p:spTree>
    <p:extLst>
      <p:ext uri="{BB962C8B-B14F-4D97-AF65-F5344CB8AC3E}">
        <p14:creationId xmlns:p14="http://schemas.microsoft.com/office/powerpoint/2010/main" val="2257712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rPr>
              <a:t>Let’s say you have the docker engine running in your machine.</a:t>
            </a:r>
          </a:p>
          <a:p>
            <a:r>
              <a:rPr lang="en-GB" dirty="0">
                <a:effectLst/>
              </a:rPr>
              <a:t>Docker allows to deploy containers. Containers are basically units packaging applications and dependencies inside. </a:t>
            </a:r>
          </a:p>
          <a:p>
            <a:r>
              <a:rPr lang="en-GB" dirty="0">
                <a:effectLst/>
              </a:rPr>
              <a:t>Basically, everything that an application needs to run.</a:t>
            </a:r>
          </a:p>
          <a:p>
            <a:endParaRPr lang="en-ES"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5</a:t>
            </a:fld>
            <a:endParaRPr lang="en-US"/>
          </a:p>
        </p:txBody>
      </p:sp>
    </p:spTree>
    <p:extLst>
      <p:ext uri="{BB962C8B-B14F-4D97-AF65-F5344CB8AC3E}">
        <p14:creationId xmlns:p14="http://schemas.microsoft.com/office/powerpoint/2010/main" val="2259229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effectLst/>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effectLs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effectLst/>
              </a:rPr>
              <a:t>For instance, you can run a container with a Linux OS like Cent OS and a </a:t>
            </a:r>
            <a:r>
              <a:rPr lang="en-GB" dirty="0" err="1">
                <a:effectLst/>
              </a:rPr>
              <a:t>Jupyter</a:t>
            </a:r>
            <a:r>
              <a:rPr lang="en-GB" dirty="0">
                <a:effectLst/>
              </a:rPr>
              <a:t> platform inside, so you can run your own </a:t>
            </a:r>
            <a:r>
              <a:rPr lang="en-GB" dirty="0" err="1">
                <a:effectLst/>
              </a:rPr>
              <a:t>Jupyter</a:t>
            </a:r>
            <a:r>
              <a:rPr lang="en-GB" dirty="0">
                <a:effectLst/>
              </a:rPr>
              <a:t> notebooks. </a:t>
            </a: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6</a:t>
            </a:fld>
            <a:endParaRPr lang="en-US"/>
          </a:p>
        </p:txBody>
      </p:sp>
    </p:spTree>
    <p:extLst>
      <p:ext uri="{BB962C8B-B14F-4D97-AF65-F5344CB8AC3E}">
        <p14:creationId xmlns:p14="http://schemas.microsoft.com/office/powerpoint/2010/main" val="2695793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rPr>
              <a:t>But you can run multiple containers with different applications in the same machine. </a:t>
            </a:r>
          </a:p>
          <a:p>
            <a:r>
              <a:rPr lang="en-GB" dirty="0">
                <a:effectLst/>
              </a:rPr>
              <a:t>Let’s say you run another container with a </a:t>
            </a:r>
            <a:r>
              <a:rPr lang="en-GB" dirty="0" err="1">
                <a:effectLst/>
              </a:rPr>
              <a:t>PostgresSQL</a:t>
            </a:r>
            <a:r>
              <a:rPr lang="en-GB" dirty="0">
                <a:effectLst/>
              </a:rPr>
              <a:t> database inside that contains some scientific data that you want to analyse, but this can only run in Ubuntu for some reason. </a:t>
            </a:r>
          </a:p>
          <a:p>
            <a:r>
              <a:rPr lang="en-GB" dirty="0">
                <a:effectLst/>
              </a:rPr>
              <a:t>So you deploy another container with that database. And then, you make both containers to communicate between them, so you can access your data from the </a:t>
            </a:r>
            <a:r>
              <a:rPr lang="en-GB" dirty="0" err="1">
                <a:effectLst/>
              </a:rPr>
              <a:t>Jupyter</a:t>
            </a:r>
            <a:r>
              <a:rPr lang="en-GB" dirty="0">
                <a:effectLst/>
              </a:rPr>
              <a:t> notebook.</a:t>
            </a:r>
          </a:p>
          <a:p>
            <a:r>
              <a:rPr lang="en-GB" dirty="0">
                <a:effectLst/>
              </a:rPr>
              <a:t>You can have both containers with different operating systems working in the same machine and talking to each other.</a:t>
            </a:r>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7</a:t>
            </a:fld>
            <a:endParaRPr lang="en-US"/>
          </a:p>
        </p:txBody>
      </p:sp>
    </p:spTree>
    <p:extLst>
      <p:ext uri="{BB962C8B-B14F-4D97-AF65-F5344CB8AC3E}">
        <p14:creationId xmlns:p14="http://schemas.microsoft.com/office/powerpoint/2010/main" val="3001921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rPr>
              <a:t>And then maybe you launch a third container that will run some tests and analyse the code according to some programming rules. </a:t>
            </a:r>
          </a:p>
          <a:p>
            <a:r>
              <a:rPr lang="en-GB" dirty="0">
                <a:effectLst/>
              </a:rPr>
              <a:t>And, for this, you run another container with Jenkins and SonarQube, which are tools that we typically use in ESAC projects.</a:t>
            </a:r>
          </a:p>
          <a:p>
            <a:endParaRPr lang="en-GB" dirty="0">
              <a:effectLst/>
            </a:endParaRP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8</a:t>
            </a:fld>
            <a:endParaRPr lang="en-US"/>
          </a:p>
        </p:txBody>
      </p:sp>
    </p:spTree>
    <p:extLst>
      <p:ext uri="{BB962C8B-B14F-4D97-AF65-F5344CB8AC3E}">
        <p14:creationId xmlns:p14="http://schemas.microsoft.com/office/powerpoint/2010/main" val="2512839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rPr>
              <a:t>All these containers act like little micro computers, each with their own operating system and their own isolated CPU, memory and network resources.</a:t>
            </a:r>
          </a:p>
          <a:p>
            <a:r>
              <a:rPr lang="en-GB" dirty="0"/>
              <a:t>And because of this, they can be easily added, removed, stopped and started again without affecting each other or the host machine.</a:t>
            </a:r>
          </a:p>
          <a:p>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effectLst/>
              </a:rPr>
              <a:t>You may say that this is like having virtual machines. I'm sure many of you have had cases in which you needed to run a virtual machine for a specific application.</a:t>
            </a:r>
          </a:p>
          <a:p>
            <a:r>
              <a:rPr lang="en-GB">
                <a:effectLst/>
              </a:rPr>
              <a:t>However</a:t>
            </a:r>
            <a:r>
              <a:rPr lang="en-GB" dirty="0">
                <a:effectLst/>
              </a:rPr>
              <a:t>, unlike virtual machines, the container resources are shared directly with the host machine. This allows to quickly run many containers, while only a few VMs can usually be run.</a:t>
            </a:r>
          </a:p>
          <a:p>
            <a:r>
              <a:rPr lang="en-GB" dirty="0"/>
              <a:t>This is because a VM runs a full operating system, and is expensive in terms of resources. Docker communicates directly with the system kernel, and this is why it can run the same in almost any operating system.</a:t>
            </a:r>
          </a:p>
          <a:p>
            <a:r>
              <a:rPr lang="en-GB" dirty="0"/>
              <a:t>I don’t want to go into very technical details but basically this means that Docker uses less disk space, runs faster and, as I just said, it is portable to any system.</a:t>
            </a:r>
          </a:p>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9</a:t>
            </a:fld>
            <a:endParaRPr lang="en-US"/>
          </a:p>
        </p:txBody>
      </p:sp>
    </p:spTree>
    <p:extLst>
      <p:ext uri="{BB962C8B-B14F-4D97-AF65-F5344CB8AC3E}">
        <p14:creationId xmlns:p14="http://schemas.microsoft.com/office/powerpoint/2010/main" val="186849055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30.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29.jpe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3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8" name="Picture 37" descr="16950723446_e7d8e1bfb9_o.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8852" b="48267"/>
          <a:stretch/>
        </p:blipFill>
        <p:spPr>
          <a:xfrm rot="5400000">
            <a:off x="1143001" y="-1142999"/>
            <a:ext cx="6858002" cy="9144001"/>
          </a:xfrm>
          <a:prstGeom prst="rect">
            <a:avLst/>
          </a:prstGeom>
        </p:spPr>
      </p:pic>
      <p:sp>
        <p:nvSpPr>
          <p:cNvPr id="56323" name="Rectangle 2"/>
          <p:cNvSpPr>
            <a:spLocks noGrp="1" noChangeArrowheads="1"/>
          </p:cNvSpPr>
          <p:nvPr>
            <p:ph type="subTitle" idx="1"/>
          </p:nvPr>
        </p:nvSpPr>
        <p:spPr>
          <a:xfrm>
            <a:off x="614361" y="3886200"/>
            <a:ext cx="7948800" cy="419100"/>
          </a:xfrm>
          <a:prstGeom prst="rect">
            <a:avLst/>
          </a:prstGeom>
        </p:spPr>
        <p:txBody>
          <a:bodyPr wrap="square">
            <a:spAutoFit/>
          </a:bodyPr>
          <a:lstStyle>
            <a:lvl1pPr marL="0" indent="0">
              <a:buFont typeface="Verdana" pitchFamily="34" charset="0"/>
              <a:buNone/>
              <a:defRPr sz="1800"/>
            </a:lvl1pPr>
          </a:lstStyle>
          <a:p>
            <a:pPr lvl="0"/>
            <a:r>
              <a:rPr lang="en-US" noProof="0"/>
              <a:t>Click to edit Master subtitle style</a:t>
            </a:r>
            <a:endParaRPr lang="en-GB" noProof="0" dirty="0"/>
          </a:p>
        </p:txBody>
      </p:sp>
      <p:sp>
        <p:nvSpPr>
          <p:cNvPr id="56347" name="Text Box 27"/>
          <p:cNvSpPr txBox="1">
            <a:spLocks noChangeArrowheads="1"/>
          </p:cNvSpPr>
          <p:nvPr userDrawn="1"/>
        </p:nvSpPr>
        <p:spPr bwMode="auto">
          <a:xfrm>
            <a:off x="296975" y="5849826"/>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800" noProof="0"/>
          </a:p>
        </p:txBody>
      </p:sp>
      <p:grpSp>
        <p:nvGrpSpPr>
          <p:cNvPr id="10" name="Group 9"/>
          <p:cNvGrpSpPr/>
          <p:nvPr userDrawn="1"/>
        </p:nvGrpSpPr>
        <p:grpSpPr>
          <a:xfrm>
            <a:off x="171652" y="6621093"/>
            <a:ext cx="6436141" cy="111519"/>
            <a:chOff x="171652" y="6621093"/>
            <a:chExt cx="6436141" cy="111519"/>
          </a:xfrm>
        </p:grpSpPr>
        <p:pic>
          <p:nvPicPr>
            <p:cNvPr id="11" name="Picture 10" descr="a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1652" y="6624268"/>
              <a:ext cx="163906" cy="108344"/>
            </a:xfrm>
            <a:prstGeom prst="rect">
              <a:avLst/>
            </a:prstGeom>
            <a:ln>
              <a:noFill/>
            </a:ln>
          </p:spPr>
        </p:pic>
        <p:pic>
          <p:nvPicPr>
            <p:cNvPr id="12" name="Picture 11" descr="b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0180" y="6624268"/>
              <a:ext cx="163906" cy="108344"/>
            </a:xfrm>
            <a:prstGeom prst="rect">
              <a:avLst/>
            </a:prstGeom>
            <a:ln>
              <a:noFill/>
            </a:ln>
          </p:spPr>
        </p:pic>
        <p:pic>
          <p:nvPicPr>
            <p:cNvPr id="13" name="Picture 12" descr="ca.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43887" y="6621093"/>
              <a:ext cx="163906" cy="108344"/>
            </a:xfrm>
            <a:prstGeom prst="rect">
              <a:avLst/>
            </a:prstGeom>
            <a:ln>
              <a:noFill/>
            </a:ln>
          </p:spPr>
        </p:pic>
        <p:pic>
          <p:nvPicPr>
            <p:cNvPr id="14" name="Picture 13" descr="ch.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758225" y="6624268"/>
              <a:ext cx="163906" cy="108344"/>
            </a:xfrm>
            <a:prstGeom prst="rect">
              <a:avLst/>
            </a:prstGeom>
            <a:ln>
              <a:noFill/>
            </a:ln>
          </p:spPr>
        </p:pic>
        <p:pic>
          <p:nvPicPr>
            <p:cNvPr id="15" name="Picture 14" descr="cz.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0914" y="6624268"/>
              <a:ext cx="163906" cy="108344"/>
            </a:xfrm>
            <a:prstGeom prst="rect">
              <a:avLst/>
            </a:prstGeom>
            <a:ln>
              <a:noFill/>
            </a:ln>
          </p:spPr>
        </p:pic>
        <p:pic>
          <p:nvPicPr>
            <p:cNvPr id="16" name="Picture 15" descr="de.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29855" y="6624268"/>
              <a:ext cx="163906" cy="108344"/>
            </a:xfrm>
            <a:prstGeom prst="rect">
              <a:avLst/>
            </a:prstGeom>
            <a:ln>
              <a:noFill/>
            </a:ln>
          </p:spPr>
        </p:pic>
        <p:pic>
          <p:nvPicPr>
            <p:cNvPr id="17" name="Picture 16" descr="dk.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09149" y="6624268"/>
              <a:ext cx="163906" cy="108344"/>
            </a:xfrm>
            <a:prstGeom prst="rect">
              <a:avLst/>
            </a:prstGeom>
            <a:ln>
              <a:noFill/>
            </a:ln>
          </p:spPr>
        </p:pic>
        <p:pic>
          <p:nvPicPr>
            <p:cNvPr id="18" name="Picture 17" descr="ee.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287681" y="6624268"/>
              <a:ext cx="163906" cy="108344"/>
            </a:xfrm>
            <a:prstGeom prst="rect">
              <a:avLst/>
            </a:prstGeom>
            <a:ln>
              <a:noFill/>
            </a:ln>
          </p:spPr>
        </p:pic>
        <p:pic>
          <p:nvPicPr>
            <p:cNvPr id="19" name="Picture 18" descr="es.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99705" y="6624268"/>
              <a:ext cx="163906" cy="108344"/>
            </a:xfrm>
            <a:prstGeom prst="rect">
              <a:avLst/>
            </a:prstGeom>
            <a:ln>
              <a:noFill/>
            </a:ln>
          </p:spPr>
        </p:pic>
        <p:pic>
          <p:nvPicPr>
            <p:cNvPr id="20" name="Picture 19" descr="fi.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571339" y="6624268"/>
              <a:ext cx="163906" cy="108344"/>
            </a:xfrm>
            <a:prstGeom prst="rect">
              <a:avLst/>
            </a:prstGeom>
            <a:ln>
              <a:noFill/>
            </a:ln>
          </p:spPr>
        </p:pic>
        <p:pic>
          <p:nvPicPr>
            <p:cNvPr id="21" name="Picture 20" descr="fr.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48698" y="6624268"/>
              <a:ext cx="163906" cy="108344"/>
            </a:xfrm>
            <a:prstGeom prst="rect">
              <a:avLst/>
            </a:prstGeom>
            <a:ln>
              <a:noFill/>
            </a:ln>
          </p:spPr>
        </p:pic>
        <p:pic>
          <p:nvPicPr>
            <p:cNvPr id="22" name="Picture 21" descr="gr.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407216" y="6624268"/>
              <a:ext cx="163906" cy="108344"/>
            </a:xfrm>
            <a:prstGeom prst="rect">
              <a:avLst/>
            </a:prstGeom>
            <a:ln>
              <a:noFill/>
            </a:ln>
          </p:spPr>
        </p:pic>
        <p:pic>
          <p:nvPicPr>
            <p:cNvPr id="23" name="Picture 22" descr="hu.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684578" y="6624268"/>
              <a:ext cx="163906" cy="108344"/>
            </a:xfrm>
            <a:prstGeom prst="rect">
              <a:avLst/>
            </a:prstGeom>
            <a:ln>
              <a:noFill/>
            </a:ln>
          </p:spPr>
        </p:pic>
        <p:pic>
          <p:nvPicPr>
            <p:cNvPr id="24" name="Picture 23" descr="ie.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961938" y="6624268"/>
              <a:ext cx="163906" cy="108344"/>
            </a:xfrm>
            <a:prstGeom prst="rect">
              <a:avLst/>
            </a:prstGeom>
            <a:ln>
              <a:noFill/>
            </a:ln>
          </p:spPr>
        </p:pic>
        <p:pic>
          <p:nvPicPr>
            <p:cNvPr id="25" name="Picture 24" descr="it.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239296" y="6624268"/>
              <a:ext cx="163906" cy="108344"/>
            </a:xfrm>
            <a:prstGeom prst="rect">
              <a:avLst/>
            </a:prstGeom>
            <a:ln>
              <a:noFill/>
            </a:ln>
          </p:spPr>
        </p:pic>
        <p:pic>
          <p:nvPicPr>
            <p:cNvPr id="26" name="Picture 25" descr="lu.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3517855" y="6624268"/>
              <a:ext cx="163906" cy="108344"/>
            </a:xfrm>
            <a:prstGeom prst="rect">
              <a:avLst/>
            </a:prstGeom>
            <a:ln>
              <a:noFill/>
            </a:ln>
          </p:spPr>
        </p:pic>
        <p:pic>
          <p:nvPicPr>
            <p:cNvPr id="27" name="Picture 26" descr="nl.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799012" y="6624268"/>
              <a:ext cx="163906" cy="108344"/>
            </a:xfrm>
            <a:prstGeom prst="rect">
              <a:avLst/>
            </a:prstGeom>
            <a:ln>
              <a:noFill/>
            </a:ln>
          </p:spPr>
        </p:pic>
        <p:pic>
          <p:nvPicPr>
            <p:cNvPr id="28" name="Picture 27" descr="no.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082770" y="6624268"/>
              <a:ext cx="163906" cy="108344"/>
            </a:xfrm>
            <a:prstGeom prst="rect">
              <a:avLst/>
            </a:prstGeom>
            <a:ln>
              <a:noFill/>
            </a:ln>
          </p:spPr>
        </p:pic>
        <p:pic>
          <p:nvPicPr>
            <p:cNvPr id="29" name="Picture 28" descr="pl.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358830" y="6624268"/>
              <a:ext cx="163906" cy="108344"/>
            </a:xfrm>
            <a:prstGeom prst="rect">
              <a:avLst/>
            </a:prstGeom>
            <a:ln>
              <a:noFill/>
            </a:ln>
          </p:spPr>
        </p:pic>
        <p:pic>
          <p:nvPicPr>
            <p:cNvPr id="30" name="Picture 29" descr="pt.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638686" y="6624268"/>
              <a:ext cx="163906" cy="108344"/>
            </a:xfrm>
            <a:prstGeom prst="rect">
              <a:avLst/>
            </a:prstGeom>
            <a:ln>
              <a:noFill/>
            </a:ln>
          </p:spPr>
        </p:pic>
        <p:pic>
          <p:nvPicPr>
            <p:cNvPr id="31" name="Picture 30" descr="ro.pn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919843" y="6624268"/>
              <a:ext cx="163906" cy="108344"/>
            </a:xfrm>
            <a:prstGeom prst="rect">
              <a:avLst/>
            </a:prstGeom>
            <a:ln>
              <a:noFill/>
            </a:ln>
          </p:spPr>
        </p:pic>
        <p:pic>
          <p:nvPicPr>
            <p:cNvPr id="32" name="Picture 31" descr="se.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5478359" y="6624268"/>
              <a:ext cx="163906" cy="108344"/>
            </a:xfrm>
            <a:prstGeom prst="rect">
              <a:avLst/>
            </a:prstGeom>
            <a:ln>
              <a:noFill/>
            </a:ln>
          </p:spPr>
        </p:pic>
        <p:pic>
          <p:nvPicPr>
            <p:cNvPr id="33" name="Picture 32" descr="uk.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6033093" y="6624268"/>
              <a:ext cx="163906" cy="108344"/>
            </a:xfrm>
            <a:prstGeom prst="rect">
              <a:avLst/>
            </a:prstGeom>
            <a:ln>
              <a:noFill/>
            </a:ln>
          </p:spPr>
        </p:pic>
      </p:grpSp>
      <p:pic>
        <p:nvPicPr>
          <p:cNvPr id="34" name="Picture 33"/>
          <p:cNvPicPr>
            <a:picLocks noChangeAspect="1"/>
          </p:cNvPicPr>
          <p:nvPr userDrawn="1"/>
        </p:nvPicPr>
        <p:blipFill rotWithShape="1">
          <a:blip r:embed="rId26" cstate="print">
            <a:extLst>
              <a:ext uri="{28A0092B-C50C-407E-A947-70E740481C1C}">
                <a14:useLocalDpi xmlns:a14="http://schemas.microsoft.com/office/drawing/2010/main" val="0"/>
              </a:ext>
            </a:extLst>
          </a:blip>
          <a:srcRect t="83098" b="-5313"/>
          <a:stretch/>
        </p:blipFill>
        <p:spPr>
          <a:xfrm>
            <a:off x="7788176" y="6611881"/>
            <a:ext cx="1196912" cy="144000"/>
          </a:xfrm>
          <a:prstGeom prst="rect">
            <a:avLst/>
          </a:prstGeom>
        </p:spPr>
      </p:pic>
      <p:cxnSp>
        <p:nvCxnSpPr>
          <p:cNvPr id="35" name="Straight Connector 34"/>
          <p:cNvCxnSpPr/>
          <p:nvPr userDrawn="1"/>
        </p:nvCxnSpPr>
        <p:spPr>
          <a:xfrm>
            <a:off x="165932" y="650447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rotWithShape="1">
          <a:blip r:embed="rId27" cstate="print">
            <a:extLst>
              <a:ext uri="{28A0092B-C50C-407E-A947-70E740481C1C}">
                <a14:useLocalDpi xmlns:a14="http://schemas.microsoft.com/office/drawing/2010/main" val="0"/>
              </a:ext>
            </a:extLst>
          </a:blip>
          <a:srcRect t="-2" b="28614"/>
          <a:stretch/>
        </p:blipFill>
        <p:spPr>
          <a:xfrm>
            <a:off x="7787917" y="156199"/>
            <a:ext cx="1210456" cy="468000"/>
          </a:xfrm>
          <a:prstGeom prst="rect">
            <a:avLst/>
          </a:prstGeom>
        </p:spPr>
      </p:pic>
      <p:sp>
        <p:nvSpPr>
          <p:cNvPr id="56325" name="Rectangle 6"/>
          <p:cNvSpPr>
            <a:spLocks noGrp="1" noChangeArrowheads="1"/>
          </p:cNvSpPr>
          <p:nvPr>
            <p:ph type="ctrTitle"/>
          </p:nvPr>
        </p:nvSpPr>
        <p:spPr>
          <a:xfrm>
            <a:off x="587374" y="2574925"/>
            <a:ext cx="7947025" cy="579438"/>
          </a:xfrm>
          <a:prstGeom prst="rect">
            <a:avLst/>
          </a:prstGeom>
        </p:spPr>
        <p:txBody>
          <a:bodyPr/>
          <a:lstStyle>
            <a:lvl1pPr algn="l" rtl="0" eaLnBrk="1" fontAlgn="base" hangingPunct="1">
              <a:spcBef>
                <a:spcPct val="0"/>
              </a:spcBef>
              <a:spcAft>
                <a:spcPct val="0"/>
              </a:spcAft>
              <a:defRPr lang="en-GB" sz="3200" b="0" noProof="0" dirty="0" smtClean="0">
                <a:solidFill>
                  <a:schemeClr val="bg1">
                    <a:lumMod val="95000"/>
                  </a:schemeClr>
                </a:solidFill>
                <a:latin typeface="Verdana"/>
                <a:ea typeface="+mj-ea"/>
                <a:cs typeface="Verdana"/>
              </a:defRPr>
            </a:lvl1pPr>
          </a:lstStyle>
          <a:p>
            <a:pPr lvl="0"/>
            <a:r>
              <a:rPr lang="en-US" noProof="0"/>
              <a:t>Click to edit Master title style</a:t>
            </a:r>
            <a:endParaRPr lang="en-GB" noProof="0" dirty="0"/>
          </a:p>
        </p:txBody>
      </p:sp>
      <p:sp>
        <p:nvSpPr>
          <p:cNvPr id="42" name="Text Box 58"/>
          <p:cNvSpPr txBox="1">
            <a:spLocks noChangeArrowheads="1"/>
          </p:cNvSpPr>
          <p:nvPr userDrawn="1"/>
        </p:nvSpPr>
        <p:spPr bwMode="auto">
          <a:xfrm>
            <a:off x="78032" y="6287708"/>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spcBef>
                <a:spcPct val="50000"/>
              </a:spcBef>
            </a:pPr>
            <a:r>
              <a:rPr lang="en-US" sz="800" noProof="0">
                <a:solidFill>
                  <a:schemeClr val="bg1"/>
                </a:solidFill>
              </a:rPr>
              <a:t>ESA UNCLASSIFIED - For Official Use</a:t>
            </a:r>
            <a:endParaRPr lang="en-GB" sz="800" noProof="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3886200"/>
            <a:ext cx="7948800" cy="419100"/>
          </a:xfrm>
        </p:spPr>
        <p:txBody>
          <a:bodyPr wrap="square">
            <a:spAutoFit/>
          </a:bodyPr>
          <a:lstStyle>
            <a:lvl1pPr marL="0" indent="0">
              <a:buFont typeface="Verdana" pitchFamily="34" charset="0"/>
              <a:buNone/>
              <a:defRPr sz="1800"/>
            </a:lvl1pPr>
          </a:lstStyle>
          <a:p>
            <a:pPr lvl="0"/>
            <a:r>
              <a:rPr lang="en-US" noProof="0"/>
              <a:t>Click to edit Master subtitle style</a:t>
            </a:r>
            <a:endParaRPr lang="en-GB" noProof="0" dirty="0"/>
          </a:p>
        </p:txBody>
      </p:sp>
      <p:sp>
        <p:nvSpPr>
          <p:cNvPr id="56325" name="Rectangle 6"/>
          <p:cNvSpPr>
            <a:spLocks noGrp="1" noChangeArrowheads="1"/>
          </p:cNvSpPr>
          <p:nvPr>
            <p:ph type="ctrTitle"/>
          </p:nvPr>
        </p:nvSpPr>
        <p:spPr>
          <a:xfrm>
            <a:off x="587374" y="2574925"/>
            <a:ext cx="7947025" cy="579438"/>
          </a:xfrm>
        </p:spPr>
        <p:txBody>
          <a:bodyPr/>
          <a:lstStyle>
            <a:lvl1pPr>
              <a:defRPr sz="3200">
                <a:solidFill>
                  <a:schemeClr val="accent1"/>
                </a:solidFill>
              </a:defRPr>
            </a:lvl1pPr>
          </a:lstStyle>
          <a:p>
            <a:pPr lvl="0"/>
            <a:r>
              <a:rPr lang="en-US" noProof="0"/>
              <a:t>Click to edit Master title style</a:t>
            </a:r>
            <a:endParaRPr lang="en-GB" noProof="0" dirty="0"/>
          </a:p>
        </p:txBody>
      </p:sp>
      <p:pic>
        <p:nvPicPr>
          <p:cNvPr id="56341" name="Picture 22" descr="signature"/>
          <p:cNvPicPr>
            <a:picLocks noChangeAspect="1" noChangeArrowheads="1"/>
          </p:cNvPicPr>
          <p:nvPr userDrawn="1"/>
        </p:nvPicPr>
        <p:blipFill>
          <a:blip r:embed="rId2">
            <a:extLst>
              <a:ext uri="{28A0092B-C50C-407E-A947-70E740481C1C}">
                <a14:useLocalDpi xmlns:a14="http://schemas.microsoft.com/office/drawing/2010/main" val="0"/>
              </a:ext>
            </a:extLst>
          </a:blip>
          <a:srcRect l="84271" t="-8163"/>
          <a:stretch>
            <a:fillRect/>
          </a:stretch>
        </p:blipFill>
        <p:spPr bwMode="auto">
          <a:xfrm>
            <a:off x="7705725" y="6202363"/>
            <a:ext cx="14382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4" name="Picture 24" descr="PPT_Header02" hidden="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extLst>
            <a:ext uri="{909E8E84-426E-40DD-AFC4-6F175D3DCCD1}">
              <a14:hiddenFill xmlns:a14="http://schemas.microsoft.com/office/drawing/2010/main">
                <a:solidFill>
                  <a:srgbClr val="FFFFFF"/>
                </a:solidFill>
              </a14:hiddenFill>
            </a:ext>
          </a:extLst>
        </p:spPr>
      </p:pic>
      <p:pic>
        <p:nvPicPr>
          <p:cNvPr id="56345" name="Picture 25" descr="PPT_Header0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631825" y="6429375"/>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a:solidFill>
                  <a:srgbClr val="000000"/>
                </a:solidFill>
              </a:rPr>
              <a:t>ESA UNCLASSIFIED – For Internal Use</a:t>
            </a:r>
            <a:endParaRPr lang="en-GB" sz="800">
              <a:solidFill>
                <a:srgbClr val="000000"/>
              </a:solidFill>
            </a:endParaRPr>
          </a:p>
        </p:txBody>
      </p:sp>
    </p:spTree>
    <p:extLst>
      <p:ext uri="{BB962C8B-B14F-4D97-AF65-F5344CB8AC3E}">
        <p14:creationId xmlns:p14="http://schemas.microsoft.com/office/powerpoint/2010/main" val="1753217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89122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4406898"/>
            <a:ext cx="7789050" cy="1323439"/>
          </a:xfrm>
        </p:spPr>
        <p:txBody>
          <a:bodyPr anchor="t"/>
          <a:lstStyle>
            <a:lvl1pPr algn="l">
              <a:defRPr sz="4000" b="1" cap="all">
                <a:solidFill>
                  <a:srgbClr val="0098DB"/>
                </a:solidFill>
              </a:defRPr>
            </a:lvl1pPr>
          </a:lstStyle>
          <a:p>
            <a:r>
              <a:rPr lang="en-US" noProof="0"/>
              <a:t>Click to edit Master title style</a:t>
            </a:r>
            <a:endParaRPr lang="en-GB" noProof="0" dirty="0"/>
          </a:p>
        </p:txBody>
      </p:sp>
      <p:sp>
        <p:nvSpPr>
          <p:cNvPr id="3" name="Text Placeholder 2"/>
          <p:cNvSpPr>
            <a:spLocks noGrp="1"/>
          </p:cNvSpPr>
          <p:nvPr>
            <p:ph type="body" idx="1"/>
          </p:nvPr>
        </p:nvSpPr>
        <p:spPr>
          <a:xfrm>
            <a:off x="612000" y="2906713"/>
            <a:ext cx="77890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a:t>Click to edit Master text styles</a:t>
            </a:r>
          </a:p>
        </p:txBody>
      </p:sp>
    </p:spTree>
    <p:extLst>
      <p:ext uri="{BB962C8B-B14F-4D97-AF65-F5344CB8AC3E}">
        <p14:creationId xmlns:p14="http://schemas.microsoft.com/office/powerpoint/2010/main" val="179058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615950" y="1673225"/>
            <a:ext cx="3889376" cy="43180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4657723" y="1673225"/>
            <a:ext cx="3888000" cy="43180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051328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6400" y="381600"/>
            <a:ext cx="6105600" cy="428400"/>
          </a:xfrm>
        </p:spPr>
        <p:txBody>
          <a:bodyPr/>
          <a:lstStyle>
            <a:lvl1pPr>
              <a:defRPr/>
            </a:lvl1pPr>
          </a:lstStyle>
          <a:p>
            <a:r>
              <a:rPr lang="en-US" noProof="0"/>
              <a:t>Click to edit Master title style</a:t>
            </a:r>
            <a:endParaRPr lang="en-GB" noProof="0" dirty="0"/>
          </a:p>
        </p:txBody>
      </p:sp>
      <p:sp>
        <p:nvSpPr>
          <p:cNvPr id="3" name="Text Placeholder 2"/>
          <p:cNvSpPr>
            <a:spLocks noGrp="1"/>
          </p:cNvSpPr>
          <p:nvPr>
            <p:ph type="body" idx="1"/>
          </p:nvPr>
        </p:nvSpPr>
        <p:spPr>
          <a:xfrm>
            <a:off x="619123" y="1666800"/>
            <a:ext cx="3895200" cy="496800"/>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5" name="Text Placeholder 4"/>
          <p:cNvSpPr>
            <a:spLocks noGrp="1"/>
          </p:cNvSpPr>
          <p:nvPr>
            <p:ph type="body" sz="quarter" idx="3"/>
          </p:nvPr>
        </p:nvSpPr>
        <p:spPr>
          <a:xfrm>
            <a:off x="4645025" y="1666875"/>
            <a:ext cx="3896416" cy="495324"/>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4645026" y="2174875"/>
            <a:ext cx="3898900" cy="3816350"/>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Content Placeholder 5"/>
          <p:cNvSpPr>
            <a:spLocks noGrp="1"/>
          </p:cNvSpPr>
          <p:nvPr>
            <p:ph sz="quarter" idx="10"/>
          </p:nvPr>
        </p:nvSpPr>
        <p:spPr>
          <a:xfrm>
            <a:off x="619200" y="2174400"/>
            <a:ext cx="3898900" cy="3816350"/>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3357040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Tree>
    <p:extLst>
      <p:ext uri="{BB962C8B-B14F-4D97-AF65-F5344CB8AC3E}">
        <p14:creationId xmlns:p14="http://schemas.microsoft.com/office/powerpoint/2010/main" val="1277865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2761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6400" y="409890"/>
            <a:ext cx="6105600" cy="400110"/>
          </a:xfrm>
        </p:spPr>
        <p:txBody>
          <a:bodyPr anchor="b"/>
          <a:lstStyle>
            <a:lvl1pPr algn="l">
              <a:defRPr sz="2000" b="1"/>
            </a:lvl1pPr>
          </a:lstStyle>
          <a:p>
            <a:r>
              <a:rPr lang="en-US" noProof="0"/>
              <a:t>Click to edit Master title style</a:t>
            </a:r>
            <a:endParaRPr lang="en-GB" noProof="0"/>
          </a:p>
        </p:txBody>
      </p:sp>
      <p:sp>
        <p:nvSpPr>
          <p:cNvPr id="3" name="Content Placeholder 2"/>
          <p:cNvSpPr>
            <a:spLocks noGrp="1"/>
          </p:cNvSpPr>
          <p:nvPr>
            <p:ph idx="1"/>
          </p:nvPr>
        </p:nvSpPr>
        <p:spPr>
          <a:xfrm>
            <a:off x="3575050" y="1666874"/>
            <a:ext cx="4968875" cy="4324351"/>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Text Placeholder 3"/>
          <p:cNvSpPr>
            <a:spLocks noGrp="1"/>
          </p:cNvSpPr>
          <p:nvPr>
            <p:ph type="body" sz="half" idx="2"/>
          </p:nvPr>
        </p:nvSpPr>
        <p:spPr>
          <a:xfrm>
            <a:off x="619125" y="1666800"/>
            <a:ext cx="2846388" cy="4324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34494872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5069086"/>
            <a:ext cx="5932800" cy="307777"/>
          </a:xfrm>
        </p:spPr>
        <p:txBody>
          <a:bodyPr anchor="b"/>
          <a:lstStyle>
            <a:lvl1pPr algn="l">
              <a:defRPr sz="1400" b="1"/>
            </a:lvl1pPr>
          </a:lstStyle>
          <a:p>
            <a:r>
              <a:rPr lang="en-US" noProof="0"/>
              <a:t>Click to edit Master title style</a:t>
            </a:r>
            <a:endParaRPr lang="en-GB" noProof="0"/>
          </a:p>
        </p:txBody>
      </p:sp>
      <p:sp>
        <p:nvSpPr>
          <p:cNvPr id="3" name="Picture Placeholder 2"/>
          <p:cNvSpPr>
            <a:spLocks noGrp="1"/>
          </p:cNvSpPr>
          <p:nvPr>
            <p:ph type="pic" idx="1"/>
          </p:nvPr>
        </p:nvSpPr>
        <p:spPr>
          <a:xfrm>
            <a:off x="1601787" y="1666873"/>
            <a:ext cx="5932488" cy="3390901"/>
          </a:xfrm>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602000" y="5372100"/>
            <a:ext cx="5932800" cy="6191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2427700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000" y="162000"/>
            <a:ext cx="7174800" cy="427038"/>
          </a:xfrm>
          <a:prstGeom prst="rect">
            <a:avLst/>
          </a:prstGeom>
        </p:spPr>
        <p:txBody>
          <a:bodyPr/>
          <a:lstStyle/>
          <a:p>
            <a:r>
              <a:rPr lang="en-US" noProof="0"/>
              <a:t>Click to edit Master title style</a:t>
            </a:r>
            <a:endParaRPr lang="en-GB" noProof="0" dirty="0"/>
          </a:p>
        </p:txBody>
      </p:sp>
      <p:sp>
        <p:nvSpPr>
          <p:cNvPr id="3" name="Content Placeholder 2"/>
          <p:cNvSpPr>
            <a:spLocks noGrp="1"/>
          </p:cNvSpPr>
          <p:nvPr>
            <p:ph idx="1"/>
          </p:nvPr>
        </p:nvSpPr>
        <p:spPr>
          <a:xfrm>
            <a:off x="172800" y="864000"/>
            <a:ext cx="8748000" cy="5338800"/>
          </a:xfrm>
          <a:prstGeom prst="rect">
            <a:avLst/>
          </a:prstGeom>
        </p:spPr>
        <p:txBody>
          <a:bodyPr/>
          <a:lstStyle>
            <a:lvl1pPr marL="0" marR="0" indent="0" algn="l" defTabSz="914400" rtl="0" eaLnBrk="1" fontAlgn="base" latinLnBrk="0" hangingPunct="1">
              <a:lnSpc>
                <a:spcPct val="119000"/>
              </a:lnSpc>
              <a:spcBef>
                <a:spcPct val="20000"/>
              </a:spcBef>
              <a:spcAft>
                <a:spcPct val="0"/>
              </a:spcAft>
              <a:buClr>
                <a:srgbClr val="0098DB"/>
              </a:buClr>
              <a:buSzTx/>
              <a:buFont typeface="Verdana" pitchFamily="34" charset="0"/>
              <a:buNone/>
              <a:tabLst/>
              <a:defRPr/>
            </a:lvl1pPr>
            <a:lvl2pPr marL="808038" marR="0" indent="0" algn="l" defTabSz="914400" rtl="0" eaLnBrk="1" fontAlgn="base" latinLnBrk="0" hangingPunct="1">
              <a:lnSpc>
                <a:spcPct val="119000"/>
              </a:lnSpc>
              <a:spcBef>
                <a:spcPct val="20000"/>
              </a:spcBef>
              <a:spcAft>
                <a:spcPct val="0"/>
              </a:spcAft>
              <a:buClr>
                <a:srgbClr val="0098DB"/>
              </a:buClr>
              <a:buSzTx/>
              <a:buFont typeface="+mj-lt"/>
              <a:buNone/>
              <a:tabLst/>
              <a:defRPr/>
            </a:lvl2pPr>
            <a:lvl3pPr marL="1406525" marR="0" indent="0" algn="l" defTabSz="914400" rtl="0" eaLnBrk="1" fontAlgn="base" latinLnBrk="0" hangingPunct="1">
              <a:lnSpc>
                <a:spcPct val="119000"/>
              </a:lnSpc>
              <a:spcBef>
                <a:spcPct val="20000"/>
              </a:spcBef>
              <a:spcAft>
                <a:spcPct val="0"/>
              </a:spcAft>
              <a:buClr>
                <a:srgbClr val="0098DB"/>
              </a:buClr>
              <a:buSzTx/>
              <a:buFont typeface="+mj-lt"/>
              <a:buNone/>
              <a:tabLst/>
              <a:defRPr/>
            </a:lvl3pPr>
            <a:lvl4pPr marL="2005013" marR="0" indent="0" algn="l" defTabSz="914400" rtl="0" eaLnBrk="1" fontAlgn="base" latinLnBrk="0" hangingPunct="1">
              <a:lnSpc>
                <a:spcPct val="119000"/>
              </a:lnSpc>
              <a:spcBef>
                <a:spcPct val="20000"/>
              </a:spcBef>
              <a:spcAft>
                <a:spcPct val="0"/>
              </a:spcAft>
              <a:buClr>
                <a:srgbClr val="0098DB"/>
              </a:buClr>
              <a:buSzTx/>
              <a:buFont typeface="+mj-lt"/>
              <a:buNone/>
              <a:tabLst/>
              <a:defRPr/>
            </a:lvl4pPr>
            <a:lvl5pPr marL="2603500" marR="0" indent="0" algn="l" defTabSz="914400" rtl="0" eaLnBrk="1" fontAlgn="base" latinLnBrk="0" hangingPunct="1">
              <a:lnSpc>
                <a:spcPct val="119000"/>
              </a:lnSpc>
              <a:spcBef>
                <a:spcPct val="20000"/>
              </a:spcBef>
              <a:spcAft>
                <a:spcPct val="0"/>
              </a:spcAft>
              <a:buClr>
                <a:srgbClr val="0098DB"/>
              </a:buClr>
              <a:buSzTx/>
              <a:buFont typeface="+mj-lt"/>
              <a:buNone/>
              <a:tabLst/>
              <a:defRPr/>
            </a:lvl5pPr>
          </a:lstStyle>
          <a:p>
            <a:pPr marL="0" marR="0" lvl="0" indent="0" algn="l" defTabSz="914400" rtl="0" eaLnBrk="1" fontAlgn="base" latinLnBrk="0" hangingPunct="1">
              <a:lnSpc>
                <a:spcPct val="119000"/>
              </a:lnSpc>
              <a:spcBef>
                <a:spcPct val="20000"/>
              </a:spcBef>
              <a:spcAft>
                <a:spcPct val="0"/>
              </a:spcAft>
              <a:buClr>
                <a:srgbClr val="0098DB"/>
              </a:buClr>
              <a:buSzTx/>
              <a:buFont typeface="Verdana" pitchFamily="34" charset="0"/>
              <a:buNone/>
              <a:tabLst/>
              <a:defRPr/>
            </a:pPr>
            <a:r>
              <a:rPr kumimoji="0" lang="en-US" sz="1600" b="0" i="0" u="none" strike="noStrike" kern="0" cap="none" spc="0" normalizeH="0" baseline="0" noProof="0">
                <a:ln>
                  <a:noFill/>
                </a:ln>
                <a:solidFill>
                  <a:srgbClr val="4D4F53"/>
                </a:solidFill>
                <a:effectLst/>
                <a:uLnTx/>
                <a:uFillTx/>
                <a:latin typeface="+mn-lt"/>
                <a:ea typeface="+mn-ea"/>
              </a:rPr>
              <a:t>Click to edit Master text styles</a:t>
            </a:r>
          </a:p>
          <a:p>
            <a:pPr marL="0" marR="0" lvl="1" indent="0" algn="l" defTabSz="914400" rtl="0" eaLnBrk="1" fontAlgn="base" latinLnBrk="0" hangingPunct="1">
              <a:lnSpc>
                <a:spcPct val="119000"/>
              </a:lnSpc>
              <a:spcBef>
                <a:spcPct val="20000"/>
              </a:spcBef>
              <a:spcAft>
                <a:spcPct val="0"/>
              </a:spcAft>
              <a:buClr>
                <a:srgbClr val="0098DB"/>
              </a:buClr>
              <a:buSzTx/>
              <a:buFont typeface="Verdana" pitchFamily="34" charset="0"/>
              <a:buNone/>
              <a:tabLst/>
              <a:defRPr/>
            </a:pPr>
            <a:r>
              <a:rPr kumimoji="0" lang="en-US" sz="1600" b="0" i="0" u="none" strike="noStrike" kern="0" cap="none" spc="0" normalizeH="0" baseline="0" noProof="0">
                <a:ln>
                  <a:noFill/>
                </a:ln>
                <a:solidFill>
                  <a:srgbClr val="4D4F53"/>
                </a:solidFill>
                <a:effectLst/>
                <a:uLnTx/>
                <a:uFillTx/>
                <a:latin typeface="+mn-lt"/>
                <a:ea typeface="+mn-ea"/>
              </a:rPr>
              <a:t>Second level</a:t>
            </a:r>
          </a:p>
          <a:p>
            <a:pPr marL="0" marR="0" lvl="2" indent="0" algn="l" defTabSz="914400" rtl="0" eaLnBrk="1" fontAlgn="base" latinLnBrk="0" hangingPunct="1">
              <a:lnSpc>
                <a:spcPct val="119000"/>
              </a:lnSpc>
              <a:spcBef>
                <a:spcPct val="20000"/>
              </a:spcBef>
              <a:spcAft>
                <a:spcPct val="0"/>
              </a:spcAft>
              <a:buClr>
                <a:srgbClr val="0098DB"/>
              </a:buClr>
              <a:buSzTx/>
              <a:buFont typeface="Verdana" pitchFamily="34" charset="0"/>
              <a:buNone/>
              <a:tabLst/>
              <a:defRPr/>
            </a:pPr>
            <a:r>
              <a:rPr kumimoji="0" lang="en-US" sz="1600" b="0" i="0" u="none" strike="noStrike" kern="0" cap="none" spc="0" normalizeH="0" baseline="0" noProof="0">
                <a:ln>
                  <a:noFill/>
                </a:ln>
                <a:solidFill>
                  <a:srgbClr val="4D4F53"/>
                </a:solidFill>
                <a:effectLst/>
                <a:uLnTx/>
                <a:uFillTx/>
                <a:latin typeface="+mn-lt"/>
                <a:ea typeface="+mn-ea"/>
              </a:rPr>
              <a:t>Third level</a:t>
            </a:r>
          </a:p>
          <a:p>
            <a:pPr marL="0" marR="0" lvl="3" indent="0" algn="l" defTabSz="914400" rtl="0" eaLnBrk="1" fontAlgn="base" latinLnBrk="0" hangingPunct="1">
              <a:lnSpc>
                <a:spcPct val="119000"/>
              </a:lnSpc>
              <a:spcBef>
                <a:spcPct val="20000"/>
              </a:spcBef>
              <a:spcAft>
                <a:spcPct val="0"/>
              </a:spcAft>
              <a:buClr>
                <a:srgbClr val="0098DB"/>
              </a:buClr>
              <a:buSzTx/>
              <a:buFont typeface="Verdana" pitchFamily="34" charset="0"/>
              <a:buNone/>
              <a:tabLst/>
              <a:defRPr/>
            </a:pPr>
            <a:r>
              <a:rPr kumimoji="0" lang="en-US" sz="1600" b="0" i="0" u="none" strike="noStrike" kern="0" cap="none" spc="0" normalizeH="0" baseline="0" noProof="0">
                <a:ln>
                  <a:noFill/>
                </a:ln>
                <a:solidFill>
                  <a:srgbClr val="4D4F53"/>
                </a:solidFill>
                <a:effectLst/>
                <a:uLnTx/>
                <a:uFillTx/>
                <a:latin typeface="+mn-lt"/>
                <a:ea typeface="+mn-ea"/>
              </a:rPr>
              <a:t>Fourth level</a:t>
            </a:r>
          </a:p>
          <a:p>
            <a:pPr marL="0" marR="0" lvl="4" indent="0" algn="l" defTabSz="914400" rtl="0" eaLnBrk="1" fontAlgn="base" latinLnBrk="0" hangingPunct="1">
              <a:lnSpc>
                <a:spcPct val="119000"/>
              </a:lnSpc>
              <a:spcBef>
                <a:spcPct val="20000"/>
              </a:spcBef>
              <a:spcAft>
                <a:spcPct val="0"/>
              </a:spcAft>
              <a:buClr>
                <a:srgbClr val="0098DB"/>
              </a:buClr>
              <a:buSzTx/>
              <a:buFont typeface="Verdana" pitchFamily="34" charset="0"/>
              <a:buNone/>
              <a:tabLst/>
              <a:defRPr/>
            </a:pPr>
            <a:r>
              <a:rPr kumimoji="0" lang="en-US" sz="1600" b="0" i="0" u="none" strike="noStrike" kern="0" cap="none" spc="0" normalizeH="0" baseline="0" noProof="0">
                <a:ln>
                  <a:noFill/>
                </a:ln>
                <a:solidFill>
                  <a:srgbClr val="4D4F53"/>
                </a:solidFill>
                <a:effectLst/>
                <a:uLnTx/>
                <a:uFillTx/>
                <a:latin typeface="+mn-lt"/>
                <a:ea typeface="+mn-ea"/>
              </a:rPr>
              <a:t>Fifth level</a:t>
            </a:r>
            <a:endParaRPr lang="en-GB" noProof="0" dirty="0"/>
          </a:p>
        </p:txBody>
      </p:sp>
    </p:spTree>
    <p:extLst>
      <p:ext uri="{BB962C8B-B14F-4D97-AF65-F5344CB8AC3E}">
        <p14:creationId xmlns:p14="http://schemas.microsoft.com/office/powerpoint/2010/main" val="211880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612000" y="1806416"/>
            <a:ext cx="778905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a:t>Click to edit Master text styles</a:t>
            </a:r>
          </a:p>
        </p:txBody>
      </p:sp>
      <p:sp>
        <p:nvSpPr>
          <p:cNvPr id="5" name="Title 1"/>
          <p:cNvSpPr>
            <a:spLocks noGrp="1"/>
          </p:cNvSpPr>
          <p:nvPr>
            <p:ph type="title"/>
          </p:nvPr>
        </p:nvSpPr>
        <p:spPr>
          <a:xfrm>
            <a:off x="612000" y="3306601"/>
            <a:ext cx="7789050" cy="1323439"/>
          </a:xfrm>
        </p:spPr>
        <p:txBody>
          <a:bodyPr anchor="t"/>
          <a:lstStyle>
            <a:lvl1pPr algn="l">
              <a:defRPr sz="4000" b="0" cap="all">
                <a:solidFill>
                  <a:srgbClr val="0098DB"/>
                </a:solidFill>
              </a:defRPr>
            </a:lvl1pPr>
          </a:lstStyle>
          <a:p>
            <a:r>
              <a:rPr lang="en-US" noProof="0"/>
              <a:t>Click to edit Master title style</a:t>
            </a:r>
            <a:endParaRPr lang="en-GB" noProof="0" dirty="0"/>
          </a:p>
        </p:txBody>
      </p:sp>
    </p:spTree>
    <p:extLst>
      <p:ext uri="{BB962C8B-B14F-4D97-AF65-F5344CB8AC3E}">
        <p14:creationId xmlns:p14="http://schemas.microsoft.com/office/powerpoint/2010/main" val="3195031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000" y="162000"/>
            <a:ext cx="7174800" cy="427038"/>
          </a:xfrm>
          <a:prstGeom prst="rect">
            <a:avLst/>
          </a:prstGeom>
        </p:spPr>
        <p:txBody>
          <a:bodyPr/>
          <a:lstStyle/>
          <a:p>
            <a:r>
              <a:rPr lang="en-US" noProof="0"/>
              <a:t>Click to edit Master title style</a:t>
            </a:r>
            <a:endParaRPr lang="en-GB" noProof="0"/>
          </a:p>
        </p:txBody>
      </p:sp>
      <p:sp>
        <p:nvSpPr>
          <p:cNvPr id="5" name="Content Placeholder 5"/>
          <p:cNvSpPr>
            <a:spLocks noGrp="1"/>
          </p:cNvSpPr>
          <p:nvPr>
            <p:ph sz="quarter" idx="10"/>
          </p:nvPr>
        </p:nvSpPr>
        <p:spPr>
          <a:xfrm>
            <a:off x="615600" y="1674000"/>
            <a:ext cx="3888000" cy="4316400"/>
          </a:xfrm>
          <a:prstGeom prst="rect">
            <a:avLst/>
          </a:prstGeom>
        </p:spPr>
        <p:txBody>
          <a:bodyPr/>
          <a:lstStyle>
            <a:lvl1pPr>
              <a:buNone/>
              <a:defRPr lang="en-US" sz="1200" noProof="0" dirty="0" smtClean="0">
                <a:solidFill>
                  <a:schemeClr val="bg2"/>
                </a:solidFill>
                <a:latin typeface="Verdana"/>
                <a:ea typeface="+mn-ea"/>
                <a:cs typeface="Verdana"/>
              </a:defRPr>
            </a:lvl1pPr>
            <a:lvl2pPr>
              <a:buNone/>
              <a:defRPr lang="en-US" sz="1200" noProof="0" dirty="0" smtClean="0">
                <a:solidFill>
                  <a:schemeClr val="bg2"/>
                </a:solidFill>
                <a:latin typeface="Verdana"/>
                <a:cs typeface="Verdana"/>
              </a:defRPr>
            </a:lvl2pPr>
            <a:lvl3pPr>
              <a:buNone/>
              <a:defRPr lang="en-US" sz="1200" noProof="0" dirty="0" smtClean="0">
                <a:solidFill>
                  <a:schemeClr val="bg2"/>
                </a:solidFill>
                <a:latin typeface="Verdana"/>
                <a:cs typeface="Verdana"/>
              </a:defRPr>
            </a:lvl3pPr>
            <a:lvl4pPr>
              <a:buNone/>
              <a:defRPr lang="en-US" sz="1200" noProof="0" dirty="0" smtClean="0">
                <a:solidFill>
                  <a:schemeClr val="bg2"/>
                </a:solidFill>
                <a:latin typeface="Verdana"/>
                <a:cs typeface="Verdana"/>
              </a:defRPr>
            </a:lvl4pPr>
            <a:lvl5pPr>
              <a:buNone/>
              <a:defRPr lang="en-GB" sz="1200" noProof="0" dirty="0">
                <a:solidFill>
                  <a:schemeClr val="bg2"/>
                </a:solidFill>
                <a:latin typeface="Verdana"/>
                <a:cs typeface="Verdana"/>
              </a:defRPr>
            </a:lvl5pPr>
            <a:lvl6pPr>
              <a:defRPr sz="1600"/>
            </a:lvl6pPr>
            <a:lvl7pPr>
              <a:defRPr sz="1600"/>
            </a:lvl7pPr>
            <a:lvl8pPr>
              <a:defRPr sz="1600"/>
            </a:lvl8pPr>
            <a:lvl9pPr>
              <a:defRPr sz="1600"/>
            </a:lvl9pPr>
          </a:lstStyle>
          <a:p>
            <a:pPr marL="0" lvl="0" indent="0" algn="l" rtl="0" eaLnBrk="1" fontAlgn="base" hangingPunct="1">
              <a:lnSpc>
                <a:spcPct val="119000"/>
              </a:lnSpc>
              <a:spcBef>
                <a:spcPct val="20000"/>
              </a:spcBef>
              <a:spcAft>
                <a:spcPct val="0"/>
              </a:spcAft>
              <a:buClr>
                <a:schemeClr val="accent1"/>
              </a:buClr>
              <a:buFont typeface="Verdana" pitchFamily="34" charset="0"/>
              <a:buNone/>
            </a:pPr>
            <a:r>
              <a:rPr lang="en-US" noProof="0"/>
              <a:t>Click to edit Master text styles</a:t>
            </a:r>
          </a:p>
          <a:p>
            <a:pPr marL="0" lvl="1" indent="0" algn="l" rtl="0" eaLnBrk="1" fontAlgn="base" hangingPunct="1">
              <a:lnSpc>
                <a:spcPct val="119000"/>
              </a:lnSpc>
              <a:spcBef>
                <a:spcPct val="20000"/>
              </a:spcBef>
              <a:spcAft>
                <a:spcPct val="0"/>
              </a:spcAft>
              <a:buClr>
                <a:schemeClr val="accent1"/>
              </a:buClr>
              <a:buFont typeface="Verdana" pitchFamily="34" charset="0"/>
              <a:buNone/>
            </a:pPr>
            <a:r>
              <a:rPr lang="en-US" noProof="0"/>
              <a:t>Second level</a:t>
            </a:r>
          </a:p>
          <a:p>
            <a:pPr marL="0" lvl="2" indent="0" algn="l" rtl="0" eaLnBrk="1" fontAlgn="base" hangingPunct="1">
              <a:lnSpc>
                <a:spcPct val="119000"/>
              </a:lnSpc>
              <a:spcBef>
                <a:spcPct val="20000"/>
              </a:spcBef>
              <a:spcAft>
                <a:spcPct val="0"/>
              </a:spcAft>
              <a:buClr>
                <a:schemeClr val="accent1"/>
              </a:buClr>
              <a:buFont typeface="Verdana" pitchFamily="34" charset="0"/>
              <a:buNone/>
            </a:pPr>
            <a:r>
              <a:rPr lang="en-US" noProof="0"/>
              <a:t>Third level</a:t>
            </a:r>
          </a:p>
          <a:p>
            <a:pPr marL="0" lvl="3" indent="0" algn="l" rtl="0" eaLnBrk="1" fontAlgn="base" hangingPunct="1">
              <a:lnSpc>
                <a:spcPct val="119000"/>
              </a:lnSpc>
              <a:spcBef>
                <a:spcPct val="20000"/>
              </a:spcBef>
              <a:spcAft>
                <a:spcPct val="0"/>
              </a:spcAft>
              <a:buClr>
                <a:schemeClr val="accent1"/>
              </a:buClr>
              <a:buFont typeface="Verdana" pitchFamily="34" charset="0"/>
              <a:buNone/>
            </a:pPr>
            <a:r>
              <a:rPr lang="en-US" noProof="0"/>
              <a:t>Fourth level</a:t>
            </a:r>
          </a:p>
          <a:p>
            <a:pPr marL="0" lvl="4" indent="0" algn="l" rtl="0" eaLnBrk="1" fontAlgn="base" hangingPunct="1">
              <a:lnSpc>
                <a:spcPct val="119000"/>
              </a:lnSpc>
              <a:spcBef>
                <a:spcPct val="20000"/>
              </a:spcBef>
              <a:spcAft>
                <a:spcPct val="0"/>
              </a:spcAft>
              <a:buClr>
                <a:schemeClr val="accent1"/>
              </a:buClr>
              <a:buFont typeface="Verdana" pitchFamily="34" charset="0"/>
              <a:buNone/>
            </a:pPr>
            <a:r>
              <a:rPr lang="en-US" noProof="0"/>
              <a:t>Fifth level</a:t>
            </a:r>
            <a:endParaRPr lang="en-GB" noProof="0" dirty="0"/>
          </a:p>
        </p:txBody>
      </p:sp>
      <p:sp>
        <p:nvSpPr>
          <p:cNvPr id="6" name="Content Placeholder 5"/>
          <p:cNvSpPr>
            <a:spLocks noGrp="1"/>
          </p:cNvSpPr>
          <p:nvPr>
            <p:ph sz="quarter" idx="4"/>
          </p:nvPr>
        </p:nvSpPr>
        <p:spPr>
          <a:xfrm>
            <a:off x="4658400" y="1674000"/>
            <a:ext cx="3888000" cy="4316400"/>
          </a:xfrm>
          <a:prstGeom prst="rect">
            <a:avLst/>
          </a:prstGeom>
        </p:spPr>
        <p:txBody>
          <a:bodyPr/>
          <a:lstStyle>
            <a:lvl1pPr>
              <a:buNone/>
              <a:defRPr sz="1200"/>
            </a:lvl1pPr>
            <a:lvl2pPr>
              <a:buNone/>
              <a:defRPr lang="en-GB" sz="1200" noProof="0" dirty="0" smtClean="0">
                <a:solidFill>
                  <a:schemeClr val="bg2"/>
                </a:solidFill>
                <a:latin typeface="Verdana"/>
                <a:cs typeface="Verdana"/>
              </a:defRPr>
            </a:lvl2pPr>
            <a:lvl3pPr>
              <a:buNone/>
              <a:defRPr lang="en-GB" sz="1200" noProof="0" dirty="0" smtClean="0">
                <a:solidFill>
                  <a:schemeClr val="bg2"/>
                </a:solidFill>
                <a:latin typeface="Verdana"/>
                <a:cs typeface="Verdana"/>
              </a:defRPr>
            </a:lvl3pPr>
            <a:lvl4pPr>
              <a:buNone/>
              <a:defRPr lang="en-GB" sz="1200" noProof="0" dirty="0" smtClean="0">
                <a:solidFill>
                  <a:schemeClr val="bg2"/>
                </a:solidFill>
                <a:latin typeface="Verdana"/>
                <a:cs typeface="Verdana"/>
              </a:defRPr>
            </a:lvl4pPr>
            <a:lvl5pPr>
              <a:buNone/>
              <a:defRPr lang="en-GB" sz="1200" noProof="0" dirty="0">
                <a:solidFill>
                  <a:schemeClr val="bg2"/>
                </a:solidFill>
                <a:latin typeface="Verdana"/>
                <a:cs typeface="Verdana"/>
              </a:defRPr>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169867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000" y="162000"/>
            <a:ext cx="7174800" cy="428400"/>
          </a:xfrm>
          <a:prstGeom prst="rect">
            <a:avLst/>
          </a:prstGeom>
        </p:spPr>
        <p:txBody>
          <a:bodyPr/>
          <a:lstStyle>
            <a:lvl1pPr>
              <a:defRPr/>
            </a:lvl1pPr>
          </a:lstStyle>
          <a:p>
            <a:r>
              <a:rPr lang="en-US" noProof="0"/>
              <a:t>Click to edit Master title style</a:t>
            </a:r>
            <a:endParaRPr lang="en-GB" noProof="0" dirty="0"/>
          </a:p>
        </p:txBody>
      </p:sp>
      <p:sp>
        <p:nvSpPr>
          <p:cNvPr id="3" name="Text Placeholder 2"/>
          <p:cNvSpPr>
            <a:spLocks noGrp="1"/>
          </p:cNvSpPr>
          <p:nvPr>
            <p:ph type="body" idx="1"/>
          </p:nvPr>
        </p:nvSpPr>
        <p:spPr>
          <a:xfrm>
            <a:off x="619123" y="1666800"/>
            <a:ext cx="3895200" cy="496800"/>
          </a:xfrm>
          <a:prstGeom prst="rect">
            <a:avLst/>
          </a:prstGeo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5" name="Text Placeholder 4"/>
          <p:cNvSpPr>
            <a:spLocks noGrp="1"/>
          </p:cNvSpPr>
          <p:nvPr>
            <p:ph type="body" sz="quarter" idx="3"/>
          </p:nvPr>
        </p:nvSpPr>
        <p:spPr>
          <a:xfrm>
            <a:off x="4645025" y="1666875"/>
            <a:ext cx="3896416" cy="495324"/>
          </a:xfrm>
          <a:prstGeom prst="rect">
            <a:avLst/>
          </a:prstGeo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4645026" y="2174875"/>
            <a:ext cx="3898900" cy="3816350"/>
          </a:xfrm>
          <a:prstGeom prst="rect">
            <a:avLst/>
          </a:prstGeom>
        </p:spPr>
        <p:txBody>
          <a:bodyPr/>
          <a:lstStyle>
            <a:lvl1pPr>
              <a:buNone/>
              <a:defRPr sz="1200"/>
            </a:lvl1pPr>
            <a:lvl2pPr>
              <a:buNone/>
              <a:defRPr lang="en-GB" sz="1200" noProof="0" dirty="0" smtClean="0">
                <a:solidFill>
                  <a:schemeClr val="bg2"/>
                </a:solidFill>
                <a:latin typeface="Verdana"/>
                <a:cs typeface="Verdana"/>
              </a:defRPr>
            </a:lvl2pPr>
            <a:lvl3pPr>
              <a:buNone/>
              <a:defRPr lang="en-GB" sz="1200" noProof="0" dirty="0" smtClean="0">
                <a:solidFill>
                  <a:schemeClr val="bg2"/>
                </a:solidFill>
                <a:latin typeface="Verdana"/>
                <a:cs typeface="Verdana"/>
              </a:defRPr>
            </a:lvl3pPr>
            <a:lvl4pPr>
              <a:buNone/>
              <a:defRPr lang="en-GB" sz="1200" noProof="0" dirty="0" smtClean="0">
                <a:solidFill>
                  <a:schemeClr val="bg2"/>
                </a:solidFill>
                <a:latin typeface="Verdana"/>
                <a:cs typeface="Verdana"/>
              </a:defRPr>
            </a:lvl4pPr>
            <a:lvl5pPr>
              <a:buNone/>
              <a:defRPr lang="en-GB" sz="1200" noProof="0" dirty="0">
                <a:solidFill>
                  <a:schemeClr val="bg2"/>
                </a:solidFill>
                <a:latin typeface="Verdana"/>
                <a:cs typeface="Verdana"/>
              </a:defRPr>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Content Placeholder 5"/>
          <p:cNvSpPr>
            <a:spLocks noGrp="1"/>
          </p:cNvSpPr>
          <p:nvPr>
            <p:ph sz="quarter" idx="10"/>
          </p:nvPr>
        </p:nvSpPr>
        <p:spPr>
          <a:xfrm>
            <a:off x="619200" y="2174400"/>
            <a:ext cx="3898900" cy="3816350"/>
          </a:xfrm>
          <a:prstGeom prst="rect">
            <a:avLst/>
          </a:prstGeom>
        </p:spPr>
        <p:txBody>
          <a:bodyPr/>
          <a:lstStyle>
            <a:lvl1pPr>
              <a:buNone/>
              <a:defRPr lang="en-US" sz="1200" noProof="0" dirty="0" smtClean="0">
                <a:solidFill>
                  <a:schemeClr val="bg2"/>
                </a:solidFill>
                <a:latin typeface="Verdana"/>
                <a:ea typeface="+mn-ea"/>
                <a:cs typeface="Verdana"/>
              </a:defRPr>
            </a:lvl1pPr>
            <a:lvl2pPr>
              <a:buNone/>
              <a:defRPr lang="en-US" sz="1200" noProof="0" dirty="0" smtClean="0">
                <a:solidFill>
                  <a:schemeClr val="bg2"/>
                </a:solidFill>
                <a:latin typeface="Verdana"/>
                <a:cs typeface="Verdana"/>
              </a:defRPr>
            </a:lvl2pPr>
            <a:lvl3pPr>
              <a:buNone/>
              <a:defRPr lang="en-US" sz="1200" noProof="0" dirty="0" smtClean="0">
                <a:solidFill>
                  <a:schemeClr val="bg2"/>
                </a:solidFill>
                <a:latin typeface="Verdana"/>
                <a:cs typeface="Verdana"/>
              </a:defRPr>
            </a:lvl3pPr>
            <a:lvl4pPr>
              <a:buNone/>
              <a:defRPr lang="en-US" sz="1200" noProof="0" dirty="0" smtClean="0">
                <a:solidFill>
                  <a:schemeClr val="bg2"/>
                </a:solidFill>
                <a:latin typeface="Verdana"/>
                <a:cs typeface="Verdana"/>
              </a:defRPr>
            </a:lvl4pPr>
            <a:lvl5pPr>
              <a:buNone/>
              <a:defRPr lang="en-GB" sz="1200" noProof="0" dirty="0">
                <a:solidFill>
                  <a:schemeClr val="bg2"/>
                </a:solidFill>
                <a:latin typeface="Verdana"/>
                <a:cs typeface="Verdana"/>
              </a:defRPr>
            </a:lvl5pPr>
            <a:lvl6pPr>
              <a:defRPr sz="1600"/>
            </a:lvl6pPr>
            <a:lvl7pPr>
              <a:defRPr sz="1600"/>
            </a:lvl7pPr>
            <a:lvl8pPr>
              <a:defRPr sz="1600"/>
            </a:lvl8pPr>
            <a:lvl9pPr>
              <a:defRPr sz="1600"/>
            </a:lvl9pPr>
          </a:lstStyle>
          <a:p>
            <a:pPr marL="0" lvl="0" indent="0" algn="l" rtl="0" eaLnBrk="1" fontAlgn="base" hangingPunct="1">
              <a:lnSpc>
                <a:spcPct val="119000"/>
              </a:lnSpc>
              <a:spcBef>
                <a:spcPct val="20000"/>
              </a:spcBef>
              <a:spcAft>
                <a:spcPct val="0"/>
              </a:spcAft>
              <a:buClr>
                <a:schemeClr val="accent1"/>
              </a:buClr>
              <a:buFont typeface="Verdana" pitchFamily="34" charset="0"/>
              <a:buNone/>
            </a:pPr>
            <a:r>
              <a:rPr lang="en-US" noProof="0"/>
              <a:t>Click to edit Master text styles</a:t>
            </a:r>
          </a:p>
          <a:p>
            <a:pPr marL="0" lvl="1" indent="0" algn="l" rtl="0" eaLnBrk="1" fontAlgn="base" hangingPunct="1">
              <a:lnSpc>
                <a:spcPct val="119000"/>
              </a:lnSpc>
              <a:spcBef>
                <a:spcPct val="20000"/>
              </a:spcBef>
              <a:spcAft>
                <a:spcPct val="0"/>
              </a:spcAft>
              <a:buClr>
                <a:schemeClr val="accent1"/>
              </a:buClr>
              <a:buFont typeface="Verdana" pitchFamily="34" charset="0"/>
              <a:buNone/>
            </a:pPr>
            <a:r>
              <a:rPr lang="en-US" noProof="0"/>
              <a:t>Second level</a:t>
            </a:r>
          </a:p>
          <a:p>
            <a:pPr marL="0" lvl="2" indent="0" algn="l" rtl="0" eaLnBrk="1" fontAlgn="base" hangingPunct="1">
              <a:lnSpc>
                <a:spcPct val="119000"/>
              </a:lnSpc>
              <a:spcBef>
                <a:spcPct val="20000"/>
              </a:spcBef>
              <a:spcAft>
                <a:spcPct val="0"/>
              </a:spcAft>
              <a:buClr>
                <a:schemeClr val="accent1"/>
              </a:buClr>
              <a:buFont typeface="Verdana" pitchFamily="34" charset="0"/>
              <a:buNone/>
            </a:pPr>
            <a:r>
              <a:rPr lang="en-US" noProof="0"/>
              <a:t>Third level</a:t>
            </a:r>
          </a:p>
          <a:p>
            <a:pPr marL="0" lvl="3" indent="0" algn="l" rtl="0" eaLnBrk="1" fontAlgn="base" hangingPunct="1">
              <a:lnSpc>
                <a:spcPct val="119000"/>
              </a:lnSpc>
              <a:spcBef>
                <a:spcPct val="20000"/>
              </a:spcBef>
              <a:spcAft>
                <a:spcPct val="0"/>
              </a:spcAft>
              <a:buClr>
                <a:schemeClr val="accent1"/>
              </a:buClr>
              <a:buFont typeface="Verdana" pitchFamily="34" charset="0"/>
              <a:buNone/>
            </a:pPr>
            <a:r>
              <a:rPr lang="en-US" noProof="0"/>
              <a:t>Fourth level</a:t>
            </a:r>
          </a:p>
          <a:p>
            <a:pPr marL="0" lvl="4" indent="0" algn="l" rtl="0" eaLnBrk="1" fontAlgn="base" hangingPunct="1">
              <a:lnSpc>
                <a:spcPct val="119000"/>
              </a:lnSpc>
              <a:spcBef>
                <a:spcPct val="20000"/>
              </a:spcBef>
              <a:spcAft>
                <a:spcPct val="0"/>
              </a:spcAft>
              <a:buClr>
                <a:schemeClr val="accent1"/>
              </a:buClr>
              <a:buFont typeface="Verdana" pitchFamily="34" charset="0"/>
              <a:buNone/>
            </a:pPr>
            <a:r>
              <a:rPr lang="en-US" noProof="0"/>
              <a:t>Fifth level</a:t>
            </a:r>
            <a:endParaRPr lang="en-GB" noProof="0" dirty="0"/>
          </a:p>
        </p:txBody>
      </p:sp>
    </p:spTree>
    <p:extLst>
      <p:ext uri="{BB962C8B-B14F-4D97-AF65-F5344CB8AC3E}">
        <p14:creationId xmlns:p14="http://schemas.microsoft.com/office/powerpoint/2010/main" val="4054093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4000" y="162000"/>
            <a:ext cx="7174800" cy="427038"/>
          </a:xfrm>
          <a:prstGeom prst="rect">
            <a:avLst/>
          </a:prstGeom>
        </p:spPr>
        <p:txBody>
          <a:bodyPr/>
          <a:lstStyle/>
          <a:p>
            <a:r>
              <a:rPr lang="en-US" noProof="0"/>
              <a:t>Click to edit Master title style</a:t>
            </a:r>
            <a:endParaRPr lang="en-GB" noProof="0" dirty="0"/>
          </a:p>
        </p:txBody>
      </p:sp>
    </p:spTree>
    <p:extLst>
      <p:ext uri="{BB962C8B-B14F-4D97-AF65-F5344CB8AC3E}">
        <p14:creationId xmlns:p14="http://schemas.microsoft.com/office/powerpoint/2010/main" val="3391654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299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000" y="162000"/>
            <a:ext cx="7174800" cy="428400"/>
          </a:xfrm>
          <a:prstGeom prst="rect">
            <a:avLst/>
          </a:prstGeom>
        </p:spPr>
        <p:txBody>
          <a:bodyPr anchor="b"/>
          <a:lstStyle>
            <a:lvl1pPr algn="l">
              <a:defRPr sz="2200" b="0"/>
            </a:lvl1pPr>
          </a:lstStyle>
          <a:p>
            <a:r>
              <a:rPr lang="en-US" noProof="0"/>
              <a:t>Click to edit Master title style</a:t>
            </a:r>
            <a:endParaRPr lang="en-GB" noProof="0" dirty="0"/>
          </a:p>
        </p:txBody>
      </p:sp>
      <p:sp>
        <p:nvSpPr>
          <p:cNvPr id="3" name="Content Placeholder 2"/>
          <p:cNvSpPr>
            <a:spLocks noGrp="1"/>
          </p:cNvSpPr>
          <p:nvPr>
            <p:ph idx="1"/>
          </p:nvPr>
        </p:nvSpPr>
        <p:spPr>
          <a:xfrm>
            <a:off x="3575050" y="1666874"/>
            <a:ext cx="4968875" cy="4324351"/>
          </a:xfrm>
          <a:prstGeom prst="rect">
            <a:avLst/>
          </a:prstGeom>
        </p:spPr>
        <p:txBody>
          <a:bodyPr/>
          <a:lstStyle>
            <a:lvl1pPr marL="2602800" indent="0">
              <a:buNone/>
              <a:defRPr lang="en-GB" sz="1400" noProof="0" dirty="0">
                <a:solidFill>
                  <a:schemeClr val="bg2"/>
                </a:solidFill>
                <a:latin typeface="Verdana"/>
                <a:cs typeface="Verdana"/>
              </a:defRPr>
            </a:lvl1pPr>
            <a:lvl2pPr>
              <a:buNone/>
              <a:defRPr lang="en-US" sz="1400" noProof="0" dirty="0" smtClean="0">
                <a:solidFill>
                  <a:schemeClr val="bg2"/>
                </a:solidFill>
                <a:latin typeface="Verdana"/>
                <a:cs typeface="Verdana"/>
              </a:defRPr>
            </a:lvl2pPr>
            <a:lvl3pPr>
              <a:buNone/>
              <a:defRPr lang="en-US" sz="1400" noProof="0" dirty="0" smtClean="0">
                <a:solidFill>
                  <a:schemeClr val="bg2"/>
                </a:solidFill>
                <a:latin typeface="Verdana"/>
                <a:cs typeface="Verdana"/>
              </a:defRPr>
            </a:lvl3pPr>
            <a:lvl4pPr>
              <a:buNone/>
              <a:defRPr lang="en-US" sz="1400" noProof="0" dirty="0" smtClean="0">
                <a:solidFill>
                  <a:schemeClr val="bg2"/>
                </a:solidFill>
                <a:latin typeface="Verdana"/>
                <a:cs typeface="Verdana"/>
              </a:defRPr>
            </a:lvl4pPr>
            <a:lvl5pPr>
              <a:buNone/>
              <a:defRPr sz="1400"/>
            </a:lvl5pPr>
            <a:lvl6pPr>
              <a:defRPr sz="2000"/>
            </a:lvl6pPr>
            <a:lvl7pPr>
              <a:defRPr sz="2000"/>
            </a:lvl7pPr>
            <a:lvl8pPr>
              <a:defRPr sz="2000"/>
            </a:lvl8pPr>
            <a:lvl9pPr>
              <a:defRPr sz="2000"/>
            </a:lvl9pPr>
          </a:lstStyle>
          <a:p>
            <a:pPr marL="0" lvl="0" indent="0" algn="l" rtl="0" eaLnBrk="1" fontAlgn="base" hangingPunct="1">
              <a:lnSpc>
                <a:spcPct val="119000"/>
              </a:lnSpc>
              <a:spcBef>
                <a:spcPct val="20000"/>
              </a:spcBef>
              <a:spcAft>
                <a:spcPct val="0"/>
              </a:spcAft>
              <a:buClr>
                <a:schemeClr val="accent1"/>
              </a:buClr>
              <a:buFont typeface="Verdana" pitchFamily="34" charset="0"/>
              <a:buNone/>
            </a:pPr>
            <a:r>
              <a:rPr lang="en-US" noProof="0"/>
              <a:t>Click to edit Master text styles</a:t>
            </a:r>
          </a:p>
          <a:p>
            <a:pPr marL="0" lvl="1" indent="0" algn="l" rtl="0" eaLnBrk="1" fontAlgn="base" hangingPunct="1">
              <a:lnSpc>
                <a:spcPct val="119000"/>
              </a:lnSpc>
              <a:spcBef>
                <a:spcPct val="20000"/>
              </a:spcBef>
              <a:spcAft>
                <a:spcPct val="0"/>
              </a:spcAft>
              <a:buClr>
                <a:schemeClr val="accent1"/>
              </a:buClr>
              <a:buFont typeface="Verdana" pitchFamily="34" charset="0"/>
              <a:buNone/>
            </a:pPr>
            <a:r>
              <a:rPr lang="en-US" noProof="0"/>
              <a:t>Second level</a:t>
            </a:r>
          </a:p>
          <a:p>
            <a:pPr marL="0" lvl="2" indent="0" algn="l" rtl="0" eaLnBrk="1" fontAlgn="base" hangingPunct="1">
              <a:lnSpc>
                <a:spcPct val="119000"/>
              </a:lnSpc>
              <a:spcBef>
                <a:spcPct val="20000"/>
              </a:spcBef>
              <a:spcAft>
                <a:spcPct val="0"/>
              </a:spcAft>
              <a:buClr>
                <a:schemeClr val="accent1"/>
              </a:buClr>
              <a:buFont typeface="Verdana" pitchFamily="34" charset="0"/>
              <a:buNone/>
            </a:pPr>
            <a:r>
              <a:rPr lang="en-US" noProof="0"/>
              <a:t>Third level</a:t>
            </a:r>
          </a:p>
          <a:p>
            <a:pPr marL="0" lvl="3" indent="0" algn="l" rtl="0" eaLnBrk="1" fontAlgn="base" hangingPunct="1">
              <a:lnSpc>
                <a:spcPct val="119000"/>
              </a:lnSpc>
              <a:spcBef>
                <a:spcPct val="20000"/>
              </a:spcBef>
              <a:spcAft>
                <a:spcPct val="0"/>
              </a:spcAft>
              <a:buClr>
                <a:schemeClr val="accent1"/>
              </a:buClr>
              <a:buFont typeface="Verdana" pitchFamily="34" charset="0"/>
              <a:buNone/>
            </a:pPr>
            <a:r>
              <a:rPr lang="en-US" noProof="0"/>
              <a:t>Fourth level</a:t>
            </a:r>
          </a:p>
          <a:p>
            <a:pPr marL="0" lvl="4" indent="0" algn="l" rtl="0" eaLnBrk="1" fontAlgn="base" hangingPunct="1">
              <a:lnSpc>
                <a:spcPct val="119000"/>
              </a:lnSpc>
              <a:spcBef>
                <a:spcPct val="20000"/>
              </a:spcBef>
              <a:spcAft>
                <a:spcPct val="0"/>
              </a:spcAft>
              <a:buClr>
                <a:schemeClr val="accent1"/>
              </a:buClr>
              <a:buFont typeface="Verdana" pitchFamily="34" charset="0"/>
              <a:buNone/>
            </a:pPr>
            <a:r>
              <a:rPr lang="en-US" noProof="0"/>
              <a:t>Fifth level</a:t>
            </a:r>
            <a:endParaRPr lang="en-GB" noProof="0" dirty="0"/>
          </a:p>
        </p:txBody>
      </p:sp>
      <p:sp>
        <p:nvSpPr>
          <p:cNvPr id="4" name="Text Placeholder 3"/>
          <p:cNvSpPr>
            <a:spLocks noGrp="1"/>
          </p:cNvSpPr>
          <p:nvPr>
            <p:ph type="body" sz="half" idx="2"/>
          </p:nvPr>
        </p:nvSpPr>
        <p:spPr>
          <a:xfrm>
            <a:off x="619125" y="1666800"/>
            <a:ext cx="2846388" cy="43243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741985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5069086"/>
            <a:ext cx="5932800" cy="307777"/>
          </a:xfrm>
          <a:prstGeom prst="rect">
            <a:avLst/>
          </a:prstGeom>
        </p:spPr>
        <p:txBody>
          <a:bodyPr anchor="b"/>
          <a:lstStyle>
            <a:lvl1pPr algn="l">
              <a:defRPr sz="1400" b="1"/>
            </a:lvl1pPr>
          </a:lstStyle>
          <a:p>
            <a:r>
              <a:rPr lang="en-US" noProof="0"/>
              <a:t>Click to edit Master title style</a:t>
            </a:r>
            <a:endParaRPr lang="en-GB" noProof="0"/>
          </a:p>
        </p:txBody>
      </p:sp>
      <p:sp>
        <p:nvSpPr>
          <p:cNvPr id="3" name="Picture Placeholder 2"/>
          <p:cNvSpPr>
            <a:spLocks noGrp="1"/>
          </p:cNvSpPr>
          <p:nvPr>
            <p:ph type="pic" idx="1"/>
          </p:nvPr>
        </p:nvSpPr>
        <p:spPr>
          <a:xfrm>
            <a:off x="1601787" y="1666873"/>
            <a:ext cx="5932488" cy="3390901"/>
          </a:xfrm>
          <a:prstGeom prst="rect">
            <a:avLst/>
          </a:prstGeom>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602000" y="5372100"/>
            <a:ext cx="5932800" cy="61912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223150115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image" Target="../media/image3.png"/><Relationship Id="rId18" Type="http://schemas.openxmlformats.org/officeDocument/2006/relationships/image" Target="../media/image8.png"/><Relationship Id="rId26" Type="http://schemas.openxmlformats.org/officeDocument/2006/relationships/image" Target="../media/image16.png"/><Relationship Id="rId21" Type="http://schemas.openxmlformats.org/officeDocument/2006/relationships/image" Target="../media/image11.png"/><Relationship Id="rId34" Type="http://schemas.openxmlformats.org/officeDocument/2006/relationships/image" Target="../media/image24.png"/><Relationship Id="rId7" Type="http://schemas.openxmlformats.org/officeDocument/2006/relationships/slideLayout" Target="../slideLayouts/slideLayout7.xml"/><Relationship Id="rId12" Type="http://schemas.openxmlformats.org/officeDocument/2006/relationships/image" Target="../media/image2.png"/><Relationship Id="rId17" Type="http://schemas.openxmlformats.org/officeDocument/2006/relationships/image" Target="../media/image7.png"/><Relationship Id="rId25" Type="http://schemas.openxmlformats.org/officeDocument/2006/relationships/image" Target="../media/image15.png"/><Relationship Id="rId33" Type="http://schemas.openxmlformats.org/officeDocument/2006/relationships/image" Target="../media/image23.png"/><Relationship Id="rId38" Type="http://schemas.openxmlformats.org/officeDocument/2006/relationships/image" Target="../media/image28.png"/><Relationship Id="rId2" Type="http://schemas.openxmlformats.org/officeDocument/2006/relationships/slideLayout" Target="../slideLayouts/slideLayout2.xml"/><Relationship Id="rId16" Type="http://schemas.openxmlformats.org/officeDocument/2006/relationships/image" Target="../media/image6.png"/><Relationship Id="rId20" Type="http://schemas.openxmlformats.org/officeDocument/2006/relationships/image" Target="../media/image10.png"/><Relationship Id="rId29"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24" Type="http://schemas.openxmlformats.org/officeDocument/2006/relationships/image" Target="../media/image14.png"/><Relationship Id="rId32" Type="http://schemas.openxmlformats.org/officeDocument/2006/relationships/image" Target="../media/image22.png"/><Relationship Id="rId37" Type="http://schemas.openxmlformats.org/officeDocument/2006/relationships/image" Target="../media/image27.png"/><Relationship Id="rId5" Type="http://schemas.openxmlformats.org/officeDocument/2006/relationships/slideLayout" Target="../slideLayouts/slideLayout5.xml"/><Relationship Id="rId15" Type="http://schemas.openxmlformats.org/officeDocument/2006/relationships/image" Target="../media/image5.png"/><Relationship Id="rId23" Type="http://schemas.openxmlformats.org/officeDocument/2006/relationships/image" Target="../media/image13.png"/><Relationship Id="rId28" Type="http://schemas.openxmlformats.org/officeDocument/2006/relationships/image" Target="../media/image18.png"/><Relationship Id="rId36" Type="http://schemas.openxmlformats.org/officeDocument/2006/relationships/image" Target="../media/image26.png"/><Relationship Id="rId10" Type="http://schemas.openxmlformats.org/officeDocument/2006/relationships/theme" Target="../theme/theme1.xml"/><Relationship Id="rId19" Type="http://schemas.openxmlformats.org/officeDocument/2006/relationships/image" Target="../media/image9.png"/><Relationship Id="rId31" Type="http://schemas.openxmlformats.org/officeDocument/2006/relationships/image" Target="../media/image2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 Id="rId22" Type="http://schemas.openxmlformats.org/officeDocument/2006/relationships/image" Target="../media/image12.png"/><Relationship Id="rId27" Type="http://schemas.openxmlformats.org/officeDocument/2006/relationships/image" Target="../media/image17.png"/><Relationship Id="rId30" Type="http://schemas.openxmlformats.org/officeDocument/2006/relationships/image" Target="../media/image20.png"/><Relationship Id="rId35" Type="http://schemas.openxmlformats.org/officeDocument/2006/relationships/image" Target="../media/image25.png"/><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28.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6.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7.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DG"/>
          <p:cNvSpPr txBox="1">
            <a:spLocks noChangeArrowheads="1"/>
          </p:cNvSpPr>
          <p:nvPr/>
        </p:nvSpPr>
        <p:spPr bwMode="auto">
          <a:xfrm>
            <a:off x="578164" y="335522"/>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800" noProof="0"/>
          </a:p>
        </p:txBody>
      </p:sp>
      <p:pic>
        <p:nvPicPr>
          <p:cNvPr id="3" name="Picture 2" descr="PPT_Footer.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491287"/>
            <a:ext cx="9144000" cy="366713"/>
          </a:xfrm>
          <a:prstGeom prst="rect">
            <a:avLst/>
          </a:prstGeom>
        </p:spPr>
      </p:pic>
      <p:sp>
        <p:nvSpPr>
          <p:cNvPr id="4" name="Text Box 34"/>
          <p:cNvSpPr txBox="1">
            <a:spLocks noChangeAspect="1" noChangeArrowheads="1"/>
          </p:cNvSpPr>
          <p:nvPr/>
        </p:nvSpPr>
        <p:spPr bwMode="auto">
          <a:xfrm>
            <a:off x="4480339" y="6295697"/>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lstStyle/>
          <a:p>
            <a:pPr algn="r">
              <a:spcBef>
                <a:spcPct val="50000"/>
              </a:spcBef>
            </a:pPr>
            <a:r>
              <a:rPr lang="en-GB" sz="800" noProof="1">
                <a:solidFill>
                  <a:schemeClr val="bg2"/>
                </a:solidFill>
              </a:rPr>
              <a:t>ESA | 05/12/2016 | Slide  </a:t>
            </a:r>
            <a:fld id="{DB2E212E-4651-894D-AB3A-3F0DFA7D6A09}" type="slidenum">
              <a:rPr lang="en-GB" sz="800" noProof="1" smtClean="0">
                <a:solidFill>
                  <a:schemeClr val="bg2"/>
                </a:solidFill>
              </a:rPr>
              <a:pPr algn="r">
                <a:spcBef>
                  <a:spcPct val="50000"/>
                </a:spcBef>
              </a:pPr>
              <a:t>‹#›</a:t>
            </a:fld>
            <a:endParaRPr lang="en-GB" sz="800" noProof="1">
              <a:solidFill>
                <a:schemeClr val="bg2"/>
              </a:solidFill>
            </a:endParaRPr>
          </a:p>
        </p:txBody>
      </p:sp>
      <p:sp>
        <p:nvSpPr>
          <p:cNvPr id="5" name="Text Box 38"/>
          <p:cNvSpPr txBox="1">
            <a:spLocks noChangeArrowheads="1"/>
          </p:cNvSpPr>
          <p:nvPr/>
        </p:nvSpPr>
        <p:spPr bwMode="auto">
          <a:xfrm>
            <a:off x="166064" y="6290165"/>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p>
            <a:pPr algn="l">
              <a:spcBef>
                <a:spcPct val="50000"/>
              </a:spcBef>
            </a:pPr>
            <a:r>
              <a:rPr lang="en-US" sz="800" noProof="0">
                <a:solidFill>
                  <a:schemeClr val="tx1">
                    <a:lumMod val="75000"/>
                    <a:lumOff val="25000"/>
                  </a:schemeClr>
                </a:solidFill>
              </a:rPr>
              <a:t>ESA UNCLASSIFIED - For Official Use</a:t>
            </a:r>
            <a:endParaRPr lang="en-GB" sz="800" noProof="0">
              <a:solidFill>
                <a:schemeClr val="tx1">
                  <a:lumMod val="75000"/>
                  <a:lumOff val="25000"/>
                </a:schemeClr>
              </a:solidFill>
            </a:endParaRPr>
          </a:p>
        </p:txBody>
      </p:sp>
      <p:pic>
        <p:nvPicPr>
          <p:cNvPr id="6" name="Picture 5"/>
          <p:cNvPicPr>
            <a:picLocks noChangeAspect="1"/>
          </p:cNvPicPr>
          <p:nvPr/>
        </p:nvPicPr>
        <p:blipFill rotWithShape="1">
          <a:blip r:embed="rId12" cstate="print">
            <a:extLst>
              <a:ext uri="{28A0092B-C50C-407E-A947-70E740481C1C}">
                <a14:useLocalDpi xmlns:a14="http://schemas.microsoft.com/office/drawing/2010/main" val="0"/>
              </a:ext>
            </a:extLst>
          </a:blip>
          <a:srcRect t="-1" b="23122"/>
          <a:stretch/>
        </p:blipFill>
        <p:spPr>
          <a:xfrm>
            <a:off x="7787917" y="155434"/>
            <a:ext cx="1210456" cy="504000"/>
          </a:xfrm>
          <a:prstGeom prst="rect">
            <a:avLst/>
          </a:prstGeom>
        </p:spPr>
      </p:pic>
      <p:grpSp>
        <p:nvGrpSpPr>
          <p:cNvPr id="7" name="Group 6"/>
          <p:cNvGrpSpPr/>
          <p:nvPr/>
        </p:nvGrpSpPr>
        <p:grpSpPr>
          <a:xfrm>
            <a:off x="171652" y="6621093"/>
            <a:ext cx="6436141" cy="111519"/>
            <a:chOff x="171652" y="6621093"/>
            <a:chExt cx="6436141" cy="111519"/>
          </a:xfrm>
        </p:grpSpPr>
        <p:pic>
          <p:nvPicPr>
            <p:cNvPr id="8" name="Picture 7" descr="at.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1652" y="6624268"/>
              <a:ext cx="163906" cy="108344"/>
            </a:xfrm>
            <a:prstGeom prst="rect">
              <a:avLst/>
            </a:prstGeom>
            <a:ln>
              <a:noFill/>
            </a:ln>
          </p:spPr>
        </p:pic>
        <p:pic>
          <p:nvPicPr>
            <p:cNvPr id="9" name="Picture 8" descr="be.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0180" y="6624268"/>
              <a:ext cx="163906" cy="108344"/>
            </a:xfrm>
            <a:prstGeom prst="rect">
              <a:avLst/>
            </a:prstGeom>
            <a:ln>
              <a:noFill/>
            </a:ln>
          </p:spPr>
        </p:pic>
        <p:pic>
          <p:nvPicPr>
            <p:cNvPr id="11" name="Picture 10" descr="ca.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43887" y="6621093"/>
              <a:ext cx="163906" cy="108344"/>
            </a:xfrm>
            <a:prstGeom prst="rect">
              <a:avLst/>
            </a:prstGeom>
            <a:ln>
              <a:noFill/>
            </a:ln>
          </p:spPr>
        </p:pic>
        <p:pic>
          <p:nvPicPr>
            <p:cNvPr id="12" name="Picture 11" descr="ch.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758225" y="6624268"/>
              <a:ext cx="163906" cy="108344"/>
            </a:xfrm>
            <a:prstGeom prst="rect">
              <a:avLst/>
            </a:prstGeom>
            <a:ln>
              <a:noFill/>
            </a:ln>
          </p:spPr>
        </p:pic>
        <p:pic>
          <p:nvPicPr>
            <p:cNvPr id="13" name="Picture 12" descr="cz.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30914" y="6624268"/>
              <a:ext cx="163906" cy="108344"/>
            </a:xfrm>
            <a:prstGeom prst="rect">
              <a:avLst/>
            </a:prstGeom>
            <a:ln>
              <a:noFill/>
            </a:ln>
          </p:spPr>
        </p:pic>
        <p:pic>
          <p:nvPicPr>
            <p:cNvPr id="14" name="Picture 13" descr="de.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129855" y="6624268"/>
              <a:ext cx="163906" cy="108344"/>
            </a:xfrm>
            <a:prstGeom prst="rect">
              <a:avLst/>
            </a:prstGeom>
            <a:ln>
              <a:noFill/>
            </a:ln>
          </p:spPr>
        </p:pic>
        <p:pic>
          <p:nvPicPr>
            <p:cNvPr id="15" name="Picture 14" descr="dk.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09149" y="6624268"/>
              <a:ext cx="163906" cy="108344"/>
            </a:xfrm>
            <a:prstGeom prst="rect">
              <a:avLst/>
            </a:prstGeom>
            <a:ln>
              <a:noFill/>
            </a:ln>
          </p:spPr>
        </p:pic>
        <p:pic>
          <p:nvPicPr>
            <p:cNvPr id="16" name="Picture 15" descr="ee.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287681" y="6624268"/>
              <a:ext cx="163906" cy="108344"/>
            </a:xfrm>
            <a:prstGeom prst="rect">
              <a:avLst/>
            </a:prstGeom>
            <a:ln>
              <a:noFill/>
            </a:ln>
          </p:spPr>
        </p:pic>
        <p:pic>
          <p:nvPicPr>
            <p:cNvPr id="17" name="Picture 16" descr="es.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199705" y="6624268"/>
              <a:ext cx="163906" cy="108344"/>
            </a:xfrm>
            <a:prstGeom prst="rect">
              <a:avLst/>
            </a:prstGeom>
            <a:ln>
              <a:noFill/>
            </a:ln>
          </p:spPr>
        </p:pic>
        <p:pic>
          <p:nvPicPr>
            <p:cNvPr id="18" name="Picture 17" descr="fi.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571339" y="6624268"/>
              <a:ext cx="163906" cy="108344"/>
            </a:xfrm>
            <a:prstGeom prst="rect">
              <a:avLst/>
            </a:prstGeom>
            <a:ln>
              <a:noFill/>
            </a:ln>
          </p:spPr>
        </p:pic>
        <p:pic>
          <p:nvPicPr>
            <p:cNvPr id="19" name="Picture 18" descr="fr.pn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848698" y="6624268"/>
              <a:ext cx="163906" cy="108344"/>
            </a:xfrm>
            <a:prstGeom prst="rect">
              <a:avLst/>
            </a:prstGeom>
            <a:ln>
              <a:noFill/>
            </a:ln>
          </p:spPr>
        </p:pic>
        <p:pic>
          <p:nvPicPr>
            <p:cNvPr id="20" name="Picture 19" descr="gr.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407216" y="6624268"/>
              <a:ext cx="163906" cy="108344"/>
            </a:xfrm>
            <a:prstGeom prst="rect">
              <a:avLst/>
            </a:prstGeom>
            <a:ln>
              <a:noFill/>
            </a:ln>
          </p:spPr>
        </p:pic>
        <p:pic>
          <p:nvPicPr>
            <p:cNvPr id="21" name="Picture 20" descr="hu.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2684578" y="6624268"/>
              <a:ext cx="163906" cy="108344"/>
            </a:xfrm>
            <a:prstGeom prst="rect">
              <a:avLst/>
            </a:prstGeom>
            <a:ln>
              <a:noFill/>
            </a:ln>
          </p:spPr>
        </p:pic>
        <p:pic>
          <p:nvPicPr>
            <p:cNvPr id="22" name="Picture 21" descr="ie.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2961938" y="6624268"/>
              <a:ext cx="163906" cy="108344"/>
            </a:xfrm>
            <a:prstGeom prst="rect">
              <a:avLst/>
            </a:prstGeom>
            <a:ln>
              <a:noFill/>
            </a:ln>
          </p:spPr>
        </p:pic>
        <p:pic>
          <p:nvPicPr>
            <p:cNvPr id="23" name="Picture 22" descr="it.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3239296" y="6624268"/>
              <a:ext cx="163906" cy="108344"/>
            </a:xfrm>
            <a:prstGeom prst="rect">
              <a:avLst/>
            </a:prstGeom>
            <a:ln>
              <a:noFill/>
            </a:ln>
          </p:spPr>
        </p:pic>
        <p:pic>
          <p:nvPicPr>
            <p:cNvPr id="24" name="Picture 23" descr="lu.png"/>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3517855" y="6624268"/>
              <a:ext cx="163906" cy="108344"/>
            </a:xfrm>
            <a:prstGeom prst="rect">
              <a:avLst/>
            </a:prstGeom>
            <a:ln>
              <a:noFill/>
            </a:ln>
          </p:spPr>
        </p:pic>
        <p:pic>
          <p:nvPicPr>
            <p:cNvPr id="25" name="Picture 24" descr="nl.png"/>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3799012" y="6624268"/>
              <a:ext cx="163906" cy="108344"/>
            </a:xfrm>
            <a:prstGeom prst="rect">
              <a:avLst/>
            </a:prstGeom>
            <a:ln>
              <a:noFill/>
            </a:ln>
          </p:spPr>
        </p:pic>
        <p:pic>
          <p:nvPicPr>
            <p:cNvPr id="26" name="Picture 25" descr="no.png"/>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4082770" y="6624268"/>
              <a:ext cx="163906" cy="108344"/>
            </a:xfrm>
            <a:prstGeom prst="rect">
              <a:avLst/>
            </a:prstGeom>
            <a:ln>
              <a:noFill/>
            </a:ln>
          </p:spPr>
        </p:pic>
        <p:pic>
          <p:nvPicPr>
            <p:cNvPr id="27" name="Picture 26" descr="pl.png"/>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4358830" y="6624268"/>
              <a:ext cx="163906" cy="108344"/>
            </a:xfrm>
            <a:prstGeom prst="rect">
              <a:avLst/>
            </a:prstGeom>
            <a:ln>
              <a:noFill/>
            </a:ln>
          </p:spPr>
        </p:pic>
        <p:pic>
          <p:nvPicPr>
            <p:cNvPr id="28" name="Picture 27" descr="pt.png"/>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4638686" y="6624268"/>
              <a:ext cx="163906" cy="108344"/>
            </a:xfrm>
            <a:prstGeom prst="rect">
              <a:avLst/>
            </a:prstGeom>
            <a:ln>
              <a:noFill/>
            </a:ln>
          </p:spPr>
        </p:pic>
        <p:pic>
          <p:nvPicPr>
            <p:cNvPr id="29" name="Picture 28" descr="ro.png"/>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4919843" y="6624268"/>
              <a:ext cx="163906" cy="108344"/>
            </a:xfrm>
            <a:prstGeom prst="rect">
              <a:avLst/>
            </a:prstGeom>
            <a:ln>
              <a:noFill/>
            </a:ln>
          </p:spPr>
        </p:pic>
        <p:pic>
          <p:nvPicPr>
            <p:cNvPr id="30" name="Picture 29" descr="se.png"/>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5478359" y="6624268"/>
              <a:ext cx="163906" cy="108344"/>
            </a:xfrm>
            <a:prstGeom prst="rect">
              <a:avLst/>
            </a:prstGeom>
            <a:ln>
              <a:noFill/>
            </a:ln>
          </p:spPr>
        </p:pic>
        <p:pic>
          <p:nvPicPr>
            <p:cNvPr id="31" name="Picture 30" descr="uk.png"/>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6033093" y="6624268"/>
              <a:ext cx="163906" cy="108344"/>
            </a:xfrm>
            <a:prstGeom prst="rect">
              <a:avLst/>
            </a:prstGeom>
            <a:ln>
              <a:noFill/>
            </a:ln>
          </p:spPr>
        </p:pic>
      </p:grpSp>
      <p:sp>
        <p:nvSpPr>
          <p:cNvPr id="32" name="Rectangle 6"/>
          <p:cNvSpPr>
            <a:spLocks noGrp="1" noChangeArrowheads="1"/>
          </p:cNvSpPr>
          <p:nvPr>
            <p:ph type="title"/>
          </p:nvPr>
        </p:nvSpPr>
        <p:spPr bwMode="auto">
          <a:xfrm>
            <a:off x="143086" y="161566"/>
            <a:ext cx="7174846" cy="427038"/>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US"/>
              <a:t>Click to edit Master title style</a:t>
            </a:r>
            <a:endParaRPr lang="en-GB" dirty="0"/>
          </a:p>
        </p:txBody>
      </p:sp>
      <p:sp>
        <p:nvSpPr>
          <p:cNvPr id="33" name="Rectangle 2"/>
          <p:cNvSpPr/>
          <p:nvPr/>
        </p:nvSpPr>
        <p:spPr>
          <a:xfrm>
            <a:off x="172800" y="864000"/>
            <a:ext cx="8748000" cy="533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it-IT">
              <a:solidFill>
                <a:schemeClr val="tx1"/>
              </a:solidFill>
            </a:endParaRPr>
          </a:p>
        </p:txBody>
      </p:sp>
      <p:pic>
        <p:nvPicPr>
          <p:cNvPr id="34" name="Picture 36" descr="PPT_Header01" hidden="1"/>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5" descr="PPT_Header02" hidden="1"/>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2" descr="signature" hidden="1"/>
          <p:cNvPicPr>
            <a:picLocks noChangeAspect="1" noChangeArrowheads="1"/>
          </p:cNvPicPr>
          <p:nvPr/>
        </p:nvPicPr>
        <p:blipFill>
          <a:blip r:embed="rId38" cstate="print">
            <a:extLst>
              <a:ext uri="{28A0092B-C50C-407E-A947-70E740481C1C}">
                <a14:useLocalDpi xmlns:a14="http://schemas.microsoft.com/office/drawing/2010/main" val="0"/>
              </a:ext>
            </a:extLst>
          </a:blip>
          <a:srcRect l="84271" t="-8163"/>
          <a:stretch>
            <a:fillRect/>
          </a:stretch>
        </p:blipFill>
        <p:spPr bwMode="auto">
          <a:xfrm>
            <a:off x="7705725" y="6391276"/>
            <a:ext cx="14382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Placeholder 36"/>
          <p:cNvSpPr>
            <a:spLocks noGrp="1"/>
          </p:cNvSpPr>
          <p:nvPr>
            <p:ph type="body" idx="1"/>
          </p:nvPr>
        </p:nvSpPr>
        <p:spPr>
          <a:xfrm>
            <a:off x="172800" y="864000"/>
            <a:ext cx="8748000" cy="5338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dirty="0"/>
          </a:p>
        </p:txBody>
      </p:sp>
    </p:spTree>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Lst>
  <p:hf sldNum="0" hdr="0" ft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0" indent="-342900" algn="l" rtl="0" eaLnBrk="1" fontAlgn="base" hangingPunct="1">
        <a:lnSpc>
          <a:spcPct val="119000"/>
        </a:lnSpc>
        <a:spcBef>
          <a:spcPct val="20000"/>
        </a:spcBef>
        <a:spcAft>
          <a:spcPct val="0"/>
        </a:spcAft>
        <a:buClr>
          <a:schemeClr val="accent1"/>
        </a:buClr>
        <a:buFont typeface="Arial" pitchFamily="34" charset="0"/>
        <a:buNone/>
        <a:defRPr sz="1600">
          <a:solidFill>
            <a:schemeClr val="bg2"/>
          </a:solidFill>
          <a:latin typeface="+mn-lt"/>
          <a:ea typeface="+mn-ea"/>
          <a:cs typeface="+mn-cs"/>
        </a:defRPr>
      </a:lvl1pPr>
      <a:lvl2pPr marL="810000" indent="-419100" algn="l" rtl="0" eaLnBrk="1" fontAlgn="base" hangingPunct="1">
        <a:lnSpc>
          <a:spcPct val="119000"/>
        </a:lnSpc>
        <a:spcBef>
          <a:spcPct val="20000"/>
        </a:spcBef>
        <a:spcAft>
          <a:spcPct val="0"/>
        </a:spcAft>
        <a:buClr>
          <a:schemeClr val="accent1"/>
        </a:buClr>
        <a:buFont typeface="Arial" pitchFamily="34" charset="0"/>
        <a:buNone/>
        <a:defRPr sz="1600">
          <a:solidFill>
            <a:schemeClr val="bg2"/>
          </a:solidFill>
          <a:latin typeface="+mn-lt"/>
        </a:defRPr>
      </a:lvl2pPr>
      <a:lvl3pPr marL="1407600" indent="-419100" algn="l" rtl="0" eaLnBrk="1" fontAlgn="base" hangingPunct="1">
        <a:lnSpc>
          <a:spcPct val="119000"/>
        </a:lnSpc>
        <a:spcBef>
          <a:spcPct val="20000"/>
        </a:spcBef>
        <a:spcAft>
          <a:spcPct val="0"/>
        </a:spcAft>
        <a:buClr>
          <a:schemeClr val="accent1"/>
        </a:buClr>
        <a:buFont typeface="Verdana" pitchFamily="34" charset="0"/>
        <a:buNone/>
        <a:defRPr sz="1600">
          <a:solidFill>
            <a:schemeClr val="bg2"/>
          </a:solidFill>
          <a:latin typeface="+mn-lt"/>
        </a:defRPr>
      </a:lvl3pPr>
      <a:lvl4pPr marL="2005200" indent="-419100" algn="l" rtl="0" eaLnBrk="1" fontAlgn="base" hangingPunct="1">
        <a:lnSpc>
          <a:spcPct val="119000"/>
        </a:lnSpc>
        <a:spcBef>
          <a:spcPct val="20000"/>
        </a:spcBef>
        <a:spcAft>
          <a:spcPct val="0"/>
        </a:spcAft>
        <a:buClr>
          <a:schemeClr val="accent1"/>
        </a:buClr>
        <a:buFont typeface="Verdana" pitchFamily="34" charset="0"/>
        <a:buNone/>
        <a:defRPr sz="1600">
          <a:solidFill>
            <a:schemeClr val="bg2"/>
          </a:solidFill>
          <a:latin typeface="+mn-lt"/>
        </a:defRPr>
      </a:lvl4pPr>
      <a:lvl5pPr marL="2602800" indent="-419100" algn="l" rtl="0" eaLnBrk="1" fontAlgn="base" hangingPunct="1">
        <a:lnSpc>
          <a:spcPct val="119000"/>
        </a:lnSpc>
        <a:spcBef>
          <a:spcPct val="20000"/>
        </a:spcBef>
        <a:spcAft>
          <a:spcPct val="0"/>
        </a:spcAft>
        <a:buClr>
          <a:schemeClr val="accent1"/>
        </a:buClr>
        <a:buFont typeface="Verdana" pitchFamily="34" charset="0"/>
        <a:buNone/>
        <a:defRPr sz="1600">
          <a:solidFill>
            <a:schemeClr val="bg2"/>
          </a:solidFill>
          <a:latin typeface="+mn-lt"/>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331" name="Picture 35" descr="PPT_Header02" hidden="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extLst>
            <a:ext uri="{909E8E84-426E-40DD-AFC4-6F175D3DCCD1}">
              <a14:hiddenFill xmlns:a14="http://schemas.microsoft.com/office/drawing/2010/main">
                <a:solidFill>
                  <a:srgbClr val="FFFFFF"/>
                </a:solidFill>
              </a14:hiddenFill>
            </a:ext>
          </a:extLst>
        </p:spPr>
      </p:pic>
      <p:pic>
        <p:nvPicPr>
          <p:cNvPr id="55332" name="Picture 36" descr="PPT_Header0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extLst>
            <a:ext uri="{909E8E84-426E-40DD-AFC4-6F175D3DCCD1}">
              <a14:hiddenFill xmlns:a14="http://schemas.microsoft.com/office/drawing/2010/main">
                <a:solidFill>
                  <a:srgbClr val="FFFFFF"/>
                </a:solidFill>
              </a14:hiddenFill>
            </a:ext>
          </a:extLst>
        </p:spPr>
      </p:pic>
      <p:pic>
        <p:nvPicPr>
          <p:cNvPr id="55321" name="Picture 22" descr="signature"/>
          <p:cNvPicPr>
            <a:picLocks noChangeAspect="1" noChangeArrowheads="1"/>
          </p:cNvPicPr>
          <p:nvPr/>
        </p:nvPicPr>
        <p:blipFill>
          <a:blip r:embed="rId13">
            <a:extLst>
              <a:ext uri="{28A0092B-C50C-407E-A947-70E740481C1C}">
                <a14:useLocalDpi xmlns:a14="http://schemas.microsoft.com/office/drawing/2010/main" val="0"/>
              </a:ext>
            </a:extLst>
          </a:blip>
          <a:srcRect l="84271" t="-8163"/>
          <a:stretch>
            <a:fillRect/>
          </a:stretch>
        </p:blipFill>
        <p:spPr bwMode="auto">
          <a:xfrm>
            <a:off x="7705725" y="6202363"/>
            <a:ext cx="14382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2"/>
          <p:cNvSpPr>
            <a:spLocks noGrp="1" noChangeArrowheads="1"/>
          </p:cNvSpPr>
          <p:nvPr>
            <p:ph type="body" idx="1"/>
          </p:nvPr>
        </p:nvSpPr>
        <p:spPr bwMode="auto">
          <a:xfrm>
            <a:off x="615950" y="1673225"/>
            <a:ext cx="790575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5301" name="Rectangle 6"/>
          <p:cNvSpPr>
            <a:spLocks noGrp="1" noChangeArrowheads="1"/>
          </p:cNvSpPr>
          <p:nvPr>
            <p:ph type="title"/>
          </p:nvPr>
        </p:nvSpPr>
        <p:spPr bwMode="auto">
          <a:xfrm>
            <a:off x="625475" y="381000"/>
            <a:ext cx="61055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endParaRPr lang="en-GB" dirty="0"/>
          </a:p>
        </p:txBody>
      </p:sp>
      <p:sp>
        <p:nvSpPr>
          <p:cNvPr id="55330" name="Text Box 34"/>
          <p:cNvSpPr txBox="1">
            <a:spLocks noChangeAspect="1" noChangeArrowheads="1"/>
          </p:cNvSpPr>
          <p:nvPr/>
        </p:nvSpPr>
        <p:spPr bwMode="auto">
          <a:xfrm>
            <a:off x="630238" y="6197600"/>
            <a:ext cx="6977062"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spcBef>
                <a:spcPct val="50000"/>
              </a:spcBef>
            </a:pPr>
            <a:r>
              <a:rPr lang="en-US" sz="800" noProof="1">
                <a:solidFill>
                  <a:srgbClr val="4D4F53"/>
                </a:solidFill>
              </a:rPr>
              <a:t>XXX effort to support geo-return contracts and common IT infrastructure | Slide  </a:t>
            </a:r>
            <a:fld id="{F62B2B1D-6044-4B57-9CA7-0ED6990E917E}" type="slidenum">
              <a:rPr lang="en-US" sz="800" noProof="1" smtClean="0">
                <a:solidFill>
                  <a:srgbClr val="4D4F53"/>
                </a:solidFill>
              </a:rPr>
              <a:pPr>
                <a:spcBef>
                  <a:spcPct val="50000"/>
                </a:spcBef>
              </a:pPr>
              <a:t>‹#›</a:t>
            </a:fld>
            <a:endParaRPr lang="en-GB" sz="800" noProof="1">
              <a:solidFill>
                <a:srgbClr val="4D4F53"/>
              </a:solidFill>
            </a:endParaRPr>
          </a:p>
        </p:txBody>
      </p:sp>
      <p:sp>
        <p:nvSpPr>
          <p:cNvPr id="55334" name="Text Box 38"/>
          <p:cNvSpPr txBox="1">
            <a:spLocks noChangeArrowheads="1"/>
          </p:cNvSpPr>
          <p:nvPr/>
        </p:nvSpPr>
        <p:spPr bwMode="auto">
          <a:xfrm>
            <a:off x="631825" y="6429375"/>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a:solidFill>
                  <a:srgbClr val="000000"/>
                </a:solidFill>
              </a:rPr>
              <a:t>ESA UNCLASSIFIED – For Internal Use</a:t>
            </a:r>
            <a:endParaRPr lang="en-GB" sz="800">
              <a:solidFill>
                <a:srgbClr val="000000"/>
              </a:solidFill>
            </a:endParaRPr>
          </a:p>
        </p:txBody>
      </p:sp>
    </p:spTree>
    <p:extLst>
      <p:ext uri="{BB962C8B-B14F-4D97-AF65-F5344CB8AC3E}">
        <p14:creationId xmlns:p14="http://schemas.microsoft.com/office/powerpoint/2010/main" val="3231542778"/>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Lst>
  <p:hf sldNum="0" hdr="0" ftr="0" dt="0"/>
  <p:txStyles>
    <p:titleStyle>
      <a:lvl1pPr algn="l" rtl="0" eaLnBrk="1" fontAlgn="base" hangingPunct="1">
        <a:spcBef>
          <a:spcPct val="0"/>
        </a:spcBef>
        <a:spcAft>
          <a:spcPct val="0"/>
        </a:spcAft>
        <a:defRPr sz="2200" b="1">
          <a:solidFill>
            <a:schemeClr val="bg1"/>
          </a:solidFill>
          <a:latin typeface="+mj-lt"/>
          <a:ea typeface="+mj-ea"/>
          <a:cs typeface="+mj-cs"/>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342900" indent="-342900" algn="l" rtl="0" eaLnBrk="1" fontAlgn="base" hangingPunct="1">
        <a:lnSpc>
          <a:spcPct val="119000"/>
        </a:lnSpc>
        <a:spcBef>
          <a:spcPct val="20000"/>
        </a:spcBef>
        <a:spcAft>
          <a:spcPct val="0"/>
        </a:spcAft>
        <a:buClr>
          <a:schemeClr val="accent1"/>
        </a:buClr>
        <a:buFont typeface="Verdana" pitchFamily="34" charset="0"/>
        <a:buAutoNum type="arabicPeriod"/>
        <a:defRPr sz="1600">
          <a:solidFill>
            <a:schemeClr val="bg2"/>
          </a:solidFill>
          <a:latin typeface="+mn-lt"/>
          <a:ea typeface="+mn-ea"/>
          <a:cs typeface="+mn-cs"/>
        </a:defRPr>
      </a:lvl1pPr>
      <a:lvl2pPr marL="1227138" indent="-419100" algn="l" rtl="0" eaLnBrk="1" fontAlgn="base" hangingPunct="1">
        <a:lnSpc>
          <a:spcPct val="119000"/>
        </a:lnSpc>
        <a:spcBef>
          <a:spcPct val="20000"/>
        </a:spcBef>
        <a:spcAft>
          <a:spcPct val="0"/>
        </a:spcAft>
        <a:buClr>
          <a:schemeClr val="accent1"/>
        </a:buClr>
        <a:buFont typeface="Verdana" pitchFamily="34" charset="0"/>
        <a:buAutoNum type="alphaLcPeriod"/>
        <a:defRPr sz="1600">
          <a:solidFill>
            <a:schemeClr val="bg2"/>
          </a:solidFill>
          <a:latin typeface="+mn-lt"/>
        </a:defRPr>
      </a:lvl2pPr>
      <a:lvl3pPr marL="1825625"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3pPr>
      <a:lvl4pPr marL="2424113"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4pPr>
      <a:lvl5pPr marL="30226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5.pn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5.pn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3.jpeg"/><Relationship Id="rId7" Type="http://schemas.openxmlformats.org/officeDocument/2006/relationships/image" Target="../media/image41.png"/><Relationship Id="rId12"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38.png"/><Relationship Id="rId5" Type="http://schemas.openxmlformats.org/officeDocument/2006/relationships/image" Target="../media/image35.png"/><Relationship Id="rId10" Type="http://schemas.openxmlformats.org/officeDocument/2006/relationships/image" Target="../media/image46.png"/><Relationship Id="rId4" Type="http://schemas.openxmlformats.org/officeDocument/2006/relationships/image" Target="../media/image34.jpeg"/><Relationship Id="rId9" Type="http://schemas.openxmlformats.org/officeDocument/2006/relationships/image" Target="../media/image42.jpeg"/></Relationships>
</file>

<file path=ppt/slides/_rels/slide13.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41.png"/><Relationship Id="rId12" Type="http://schemas.openxmlformats.org/officeDocument/2006/relationships/image" Target="../media/image48.jfi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7.png"/><Relationship Id="rId5" Type="http://schemas.openxmlformats.org/officeDocument/2006/relationships/image" Target="../media/image35.png"/><Relationship Id="rId10" Type="http://schemas.openxmlformats.org/officeDocument/2006/relationships/image" Target="../media/image46.png"/><Relationship Id="rId4" Type="http://schemas.openxmlformats.org/officeDocument/2006/relationships/image" Target="../media/image34.jpeg"/><Relationship Id="rId9" Type="http://schemas.openxmlformats.org/officeDocument/2006/relationships/image" Target="../media/image42.jpeg"/><Relationship Id="rId1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49.tif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51.tiff"/><Relationship Id="rId4" Type="http://schemas.openxmlformats.org/officeDocument/2006/relationships/image" Target="../media/image50.tiff"/></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datadoghq.com/docker-adop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32.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32.png"/><Relationship Id="rId4" Type="http://schemas.openxmlformats.org/officeDocument/2006/relationships/image" Target="../media/image53.jpg"/><Relationship Id="rId9" Type="http://schemas.openxmlformats.org/officeDocument/2006/relationships/image" Target="../media/image58.png"/></Relationships>
</file>

<file path=ppt/slides/_rels/slide2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2.jpeg"/><Relationship Id="rId7"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7.jpeg"/><Relationship Id="rId11" Type="http://schemas.openxmlformats.org/officeDocument/2006/relationships/image" Target="../media/image32.png"/><Relationship Id="rId5" Type="http://schemas.openxmlformats.org/officeDocument/2006/relationships/image" Target="../media/image56.png"/><Relationship Id="rId10" Type="http://schemas.openxmlformats.org/officeDocument/2006/relationships/image" Target="../media/image59.png"/><Relationship Id="rId4" Type="http://schemas.openxmlformats.org/officeDocument/2006/relationships/image" Target="../media/image53.jpg"/><Relationship Id="rId9" Type="http://schemas.openxmlformats.org/officeDocument/2006/relationships/image" Target="../media/image55.png"/></Relationships>
</file>

<file path=ppt/slides/_rels/slide2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2.jpeg"/><Relationship Id="rId7"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7.jpeg"/><Relationship Id="rId11" Type="http://schemas.openxmlformats.org/officeDocument/2006/relationships/image" Target="../media/image32.png"/><Relationship Id="rId5" Type="http://schemas.openxmlformats.org/officeDocument/2006/relationships/image" Target="../media/image56.png"/><Relationship Id="rId10" Type="http://schemas.openxmlformats.org/officeDocument/2006/relationships/image" Target="../media/image59.png"/><Relationship Id="rId4" Type="http://schemas.openxmlformats.org/officeDocument/2006/relationships/image" Target="../media/image53.jpg"/><Relationship Id="rId9" Type="http://schemas.openxmlformats.org/officeDocument/2006/relationships/image" Target="../media/image55.png"/></Relationships>
</file>

<file path=ppt/slides/_rels/slide2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2.jpeg"/><Relationship Id="rId7"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7.jpeg"/><Relationship Id="rId11" Type="http://schemas.openxmlformats.org/officeDocument/2006/relationships/image" Target="../media/image32.png"/><Relationship Id="rId5" Type="http://schemas.openxmlformats.org/officeDocument/2006/relationships/image" Target="../media/image56.png"/><Relationship Id="rId10" Type="http://schemas.openxmlformats.org/officeDocument/2006/relationships/image" Target="../media/image59.png"/><Relationship Id="rId4" Type="http://schemas.openxmlformats.org/officeDocument/2006/relationships/image" Target="../media/image53.jpg"/><Relationship Id="rId9"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5.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32.png"/><Relationship Id="rId7"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5.png"/><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54.png"/><Relationship Id="rId7" Type="http://schemas.openxmlformats.org/officeDocument/2006/relationships/image" Target="../media/image61.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40.jpeg"/><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8" Type="http://schemas.openxmlformats.org/officeDocument/2006/relationships/image" Target="../media/image43.tiff"/><Relationship Id="rId3" Type="http://schemas.openxmlformats.org/officeDocument/2006/relationships/image" Target="../media/image37.jpeg"/><Relationship Id="rId7"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32.png"/><Relationship Id="rId5" Type="http://schemas.openxmlformats.org/officeDocument/2006/relationships/image" Target="../media/image40.jpeg"/><Relationship Id="rId10" Type="http://schemas.openxmlformats.org/officeDocument/2006/relationships/image" Target="../media/image44.jpg"/><Relationship Id="rId4" Type="http://schemas.openxmlformats.org/officeDocument/2006/relationships/image" Target="../media/image39.png"/><Relationship Id="rId9" Type="http://schemas.openxmlformats.org/officeDocument/2006/relationships/image" Target="../media/image41.png"/></Relationships>
</file>

<file path=ppt/slides/_rels/slide8.xml.rels><?xml version="1.0" encoding="UTF-8" standalone="yes"?>
<Relationships xmlns="http://schemas.openxmlformats.org/package/2006/relationships"><Relationship Id="rId8" Type="http://schemas.openxmlformats.org/officeDocument/2006/relationships/image" Target="../media/image43.tiff"/><Relationship Id="rId3" Type="http://schemas.openxmlformats.org/officeDocument/2006/relationships/image" Target="../media/image37.jpeg"/><Relationship Id="rId7" Type="http://schemas.openxmlformats.org/officeDocument/2006/relationships/image" Target="../media/image38.png"/><Relationship Id="rId12"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0.jpeg"/><Relationship Id="rId11" Type="http://schemas.openxmlformats.org/officeDocument/2006/relationships/image" Target="../media/image44.jp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39.png"/><Relationship Id="rId9" Type="http://schemas.openxmlformats.org/officeDocument/2006/relationships/image" Target="../media/image45.jpe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7.jpeg"/><Relationship Id="rId7" Type="http://schemas.openxmlformats.org/officeDocument/2006/relationships/image" Target="../media/image46.png"/><Relationship Id="rId12"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0.jpeg"/><Relationship Id="rId11" Type="http://schemas.openxmlformats.org/officeDocument/2006/relationships/image" Target="../media/image44.jpg"/><Relationship Id="rId5" Type="http://schemas.openxmlformats.org/officeDocument/2006/relationships/image" Target="../media/image41.png"/><Relationship Id="rId10" Type="http://schemas.openxmlformats.org/officeDocument/2006/relationships/image" Target="../media/image45.jpeg"/><Relationship Id="rId4" Type="http://schemas.openxmlformats.org/officeDocument/2006/relationships/image" Target="../media/image39.png"/><Relationship Id="rId9" Type="http://schemas.openxmlformats.org/officeDocument/2006/relationships/image" Target="../media/image4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63" name="Rectangle 19"/>
          <p:cNvSpPr>
            <a:spLocks noGrp="1" noChangeArrowheads="1"/>
          </p:cNvSpPr>
          <p:nvPr>
            <p:ph type="ctrTitle"/>
          </p:nvPr>
        </p:nvSpPr>
        <p:spPr>
          <a:xfrm>
            <a:off x="514800" y="1336682"/>
            <a:ext cx="7972425" cy="3046988"/>
          </a:xfrm>
        </p:spPr>
        <p:txBody>
          <a:bodyPr/>
          <a:lstStyle/>
          <a:p>
            <a:pPr algn="ctr"/>
            <a:r>
              <a:rPr lang="en-GB" b="1" dirty="0"/>
              <a:t>SCI-SX Product Assurance</a:t>
            </a:r>
            <a:br>
              <a:rPr lang="en-GB" b="1" dirty="0"/>
            </a:br>
            <a:br>
              <a:rPr lang="en-GB" b="1" dirty="0"/>
            </a:br>
            <a:br>
              <a:rPr lang="en-GB" b="1" dirty="0"/>
            </a:br>
            <a:r>
              <a:rPr lang="en-GB" b="1" dirty="0"/>
              <a:t>PA Experience with Docker-based Development</a:t>
            </a:r>
            <a:br>
              <a:rPr lang="en-GB" dirty="0"/>
            </a:br>
            <a:endParaRPr lang="en-GB" dirty="0"/>
          </a:p>
        </p:txBody>
      </p:sp>
      <p:sp>
        <p:nvSpPr>
          <p:cNvPr id="57368" name="Text Box 24"/>
          <p:cNvSpPr txBox="1">
            <a:spLocks noChangeArrowheads="1"/>
          </p:cNvSpPr>
          <p:nvPr/>
        </p:nvSpPr>
        <p:spPr bwMode="auto">
          <a:xfrm>
            <a:off x="615600" y="4913905"/>
            <a:ext cx="2503570" cy="646331"/>
          </a:xfrm>
          <a:prstGeom prst="rect">
            <a:avLst/>
          </a:prstGeom>
          <a:noFill/>
          <a:ln>
            <a:noFill/>
          </a:ln>
          <a:effectLst/>
        </p:spPr>
        <p:txBody>
          <a:bodyPr wrap="none">
            <a:spAutoFit/>
          </a:bodyPr>
          <a:lstStyle/>
          <a:p>
            <a:pPr>
              <a:spcBef>
                <a:spcPts val="0"/>
              </a:spcBef>
            </a:pPr>
            <a:r>
              <a:rPr lang="en-US" dirty="0">
                <a:solidFill>
                  <a:schemeClr val="bg1"/>
                </a:solidFill>
              </a:rPr>
              <a:t>ESAC – 06/11/2020</a:t>
            </a:r>
          </a:p>
          <a:p>
            <a:pPr>
              <a:spcBef>
                <a:spcPts val="0"/>
              </a:spcBef>
            </a:pPr>
            <a:r>
              <a:rPr lang="en-US" dirty="0">
                <a:solidFill>
                  <a:schemeClr val="bg1"/>
                </a:solidFill>
              </a:rPr>
              <a:t>SCI-SX PA Team</a:t>
            </a:r>
            <a:endParaRPr lang="en-GB"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594B6CD-5347-2947-A578-F170340FD57B}"/>
              </a:ext>
            </a:extLst>
          </p:cNvPr>
          <p:cNvGrpSpPr>
            <a:grpSpLocks noChangeAspect="1"/>
          </p:cNvGrpSpPr>
          <p:nvPr/>
        </p:nvGrpSpPr>
        <p:grpSpPr>
          <a:xfrm>
            <a:off x="2186374" y="4002380"/>
            <a:ext cx="1101406" cy="1080000"/>
            <a:chOff x="1112664" y="3625146"/>
            <a:chExt cx="1622738" cy="1592508"/>
          </a:xfrm>
        </p:grpSpPr>
        <p:sp>
          <p:nvSpPr>
            <p:cNvPr id="25" name="Rounded Rectangle 24">
              <a:extLst>
                <a:ext uri="{FF2B5EF4-FFF2-40B4-BE49-F238E27FC236}">
                  <a16:creationId xmlns:a16="http://schemas.microsoft.com/office/drawing/2014/main" id="{06C0D9B6-4645-7544-8EB8-DB089887120F}"/>
                </a:ext>
              </a:extLst>
            </p:cNvPr>
            <p:cNvSpPr/>
            <p:nvPr/>
          </p:nvSpPr>
          <p:spPr>
            <a:xfrm>
              <a:off x="1112664" y="3625146"/>
              <a:ext cx="1622738" cy="1592508"/>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pic>
          <p:nvPicPr>
            <p:cNvPr id="28" name="Picture 27">
              <a:extLst>
                <a:ext uri="{FF2B5EF4-FFF2-40B4-BE49-F238E27FC236}">
                  <a16:creationId xmlns:a16="http://schemas.microsoft.com/office/drawing/2014/main" id="{0B66B743-467F-0F4C-9724-705CAB7E3A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033" y="4086227"/>
              <a:ext cx="720000" cy="670345"/>
            </a:xfrm>
            <a:prstGeom prst="rect">
              <a:avLst/>
            </a:prstGeom>
          </p:spPr>
        </p:pic>
      </p:grpSp>
      <p:grpSp>
        <p:nvGrpSpPr>
          <p:cNvPr id="13" name="Group 12">
            <a:extLst>
              <a:ext uri="{FF2B5EF4-FFF2-40B4-BE49-F238E27FC236}">
                <a16:creationId xmlns:a16="http://schemas.microsoft.com/office/drawing/2014/main" id="{02D16D67-3ABC-3745-B85C-3ABE9CBB918C}"/>
              </a:ext>
            </a:extLst>
          </p:cNvPr>
          <p:cNvGrpSpPr>
            <a:grpSpLocks noChangeAspect="1"/>
          </p:cNvGrpSpPr>
          <p:nvPr/>
        </p:nvGrpSpPr>
        <p:grpSpPr>
          <a:xfrm>
            <a:off x="3882646" y="4002380"/>
            <a:ext cx="1101406" cy="1080000"/>
            <a:chOff x="3760631" y="3625146"/>
            <a:chExt cx="1622738" cy="1592508"/>
          </a:xfrm>
        </p:grpSpPr>
        <p:sp>
          <p:nvSpPr>
            <p:cNvPr id="26" name="Rounded Rectangle 25">
              <a:extLst>
                <a:ext uri="{FF2B5EF4-FFF2-40B4-BE49-F238E27FC236}">
                  <a16:creationId xmlns:a16="http://schemas.microsoft.com/office/drawing/2014/main" id="{E0C8D5A9-7A1B-BB42-B9EC-045D841B065A}"/>
                </a:ext>
              </a:extLst>
            </p:cNvPr>
            <p:cNvSpPr/>
            <p:nvPr/>
          </p:nvSpPr>
          <p:spPr>
            <a:xfrm>
              <a:off x="3760631" y="3625146"/>
              <a:ext cx="1622738" cy="1592508"/>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pic>
          <p:nvPicPr>
            <p:cNvPr id="29" name="Picture 28">
              <a:extLst>
                <a:ext uri="{FF2B5EF4-FFF2-40B4-BE49-F238E27FC236}">
                  <a16:creationId xmlns:a16="http://schemas.microsoft.com/office/drawing/2014/main" id="{16B3D5CC-7D4E-FD41-ACD4-3B166F85D0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800" y="4058068"/>
              <a:ext cx="608400" cy="720630"/>
            </a:xfrm>
            <a:prstGeom prst="rect">
              <a:avLst/>
            </a:prstGeom>
          </p:spPr>
        </p:pic>
      </p:grpSp>
      <p:grpSp>
        <p:nvGrpSpPr>
          <p:cNvPr id="14" name="Group 13">
            <a:extLst>
              <a:ext uri="{FF2B5EF4-FFF2-40B4-BE49-F238E27FC236}">
                <a16:creationId xmlns:a16="http://schemas.microsoft.com/office/drawing/2014/main" id="{FB7EFD8B-A127-5E4B-8CF3-75037E661167}"/>
              </a:ext>
            </a:extLst>
          </p:cNvPr>
          <p:cNvGrpSpPr>
            <a:grpSpLocks noChangeAspect="1"/>
          </p:cNvGrpSpPr>
          <p:nvPr/>
        </p:nvGrpSpPr>
        <p:grpSpPr>
          <a:xfrm>
            <a:off x="5578918" y="4000334"/>
            <a:ext cx="1100501" cy="1080000"/>
            <a:chOff x="6408598" y="3625146"/>
            <a:chExt cx="1622738" cy="1592508"/>
          </a:xfrm>
        </p:grpSpPr>
        <p:sp>
          <p:nvSpPr>
            <p:cNvPr id="27" name="Rounded Rectangle 26">
              <a:extLst>
                <a:ext uri="{FF2B5EF4-FFF2-40B4-BE49-F238E27FC236}">
                  <a16:creationId xmlns:a16="http://schemas.microsoft.com/office/drawing/2014/main" id="{B28C4A04-66FE-5443-ABFD-69EEE98BE402}"/>
                </a:ext>
              </a:extLst>
            </p:cNvPr>
            <p:cNvSpPr/>
            <p:nvPr/>
          </p:nvSpPr>
          <p:spPr>
            <a:xfrm>
              <a:off x="6408598" y="3625146"/>
              <a:ext cx="1622738" cy="1592508"/>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pic>
          <p:nvPicPr>
            <p:cNvPr id="37" name="Picture 36">
              <a:extLst>
                <a:ext uri="{FF2B5EF4-FFF2-40B4-BE49-F238E27FC236}">
                  <a16:creationId xmlns:a16="http://schemas.microsoft.com/office/drawing/2014/main" id="{649B8A87-F20A-4548-8B21-543250DBE5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9928" y="4034766"/>
              <a:ext cx="720000" cy="720000"/>
            </a:xfrm>
            <a:prstGeom prst="rect">
              <a:avLst/>
            </a:prstGeom>
          </p:spPr>
        </p:pic>
      </p:grpSp>
      <p:sp>
        <p:nvSpPr>
          <p:cNvPr id="74" name="TextBox 73">
            <a:extLst>
              <a:ext uri="{FF2B5EF4-FFF2-40B4-BE49-F238E27FC236}">
                <a16:creationId xmlns:a16="http://schemas.microsoft.com/office/drawing/2014/main" id="{964916BD-5ABB-394D-9109-86B7170CF25D}"/>
              </a:ext>
            </a:extLst>
          </p:cNvPr>
          <p:cNvSpPr txBox="1"/>
          <p:nvPr/>
        </p:nvSpPr>
        <p:spPr>
          <a:xfrm>
            <a:off x="168847" y="4372623"/>
            <a:ext cx="1712265" cy="276999"/>
          </a:xfrm>
          <a:prstGeom prst="rect">
            <a:avLst/>
          </a:prstGeom>
          <a:noFill/>
        </p:spPr>
        <p:txBody>
          <a:bodyPr wrap="square" rtlCol="0">
            <a:spAutoFit/>
          </a:bodyPr>
          <a:lstStyle/>
          <a:p>
            <a:r>
              <a:rPr lang="en-GB" sz="1200" dirty="0">
                <a:solidFill>
                  <a:schemeClr val="accent1"/>
                </a:solidFill>
              </a:rPr>
              <a:t>Operating System</a:t>
            </a:r>
          </a:p>
        </p:txBody>
      </p:sp>
      <p:sp>
        <p:nvSpPr>
          <p:cNvPr id="5" name="Content Placeholder 4">
            <a:extLst>
              <a:ext uri="{FF2B5EF4-FFF2-40B4-BE49-F238E27FC236}">
                <a16:creationId xmlns:a16="http://schemas.microsoft.com/office/drawing/2014/main" id="{D1C1F5FF-6DB9-7F4C-A600-A6A950E18611}"/>
              </a:ext>
            </a:extLst>
          </p:cNvPr>
          <p:cNvSpPr>
            <a:spLocks noGrp="1"/>
          </p:cNvSpPr>
          <p:nvPr>
            <p:ph idx="1"/>
          </p:nvPr>
        </p:nvSpPr>
        <p:spPr/>
        <p:txBody>
          <a:bodyPr/>
          <a:lstStyle/>
          <a:p>
            <a:endParaRPr lang="en-ES"/>
          </a:p>
        </p:txBody>
      </p:sp>
      <p:sp>
        <p:nvSpPr>
          <p:cNvPr id="16" name="Title 1">
            <a:extLst>
              <a:ext uri="{FF2B5EF4-FFF2-40B4-BE49-F238E27FC236}">
                <a16:creationId xmlns:a16="http://schemas.microsoft.com/office/drawing/2014/main" id="{544B25EB-5783-304D-8559-3EEB8E022EEF}"/>
              </a:ext>
            </a:extLst>
          </p:cNvPr>
          <p:cNvSpPr txBox="1">
            <a:spLocks/>
          </p:cNvSpPr>
          <p:nvPr/>
        </p:nvSpPr>
        <p:spPr bwMode="auto">
          <a:xfrm>
            <a:off x="747509" y="241158"/>
            <a:ext cx="7174800" cy="427038"/>
          </a:xfrm>
          <a:prstGeom prst="rect">
            <a:avLst/>
          </a:prstGeom>
          <a:noFill/>
          <a:ln>
            <a:noFill/>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GB" kern="0"/>
              <a:t>What is Docker?</a:t>
            </a:r>
          </a:p>
        </p:txBody>
      </p:sp>
      <p:pic>
        <p:nvPicPr>
          <p:cNvPr id="17" name="Picture 16">
            <a:extLst>
              <a:ext uri="{FF2B5EF4-FFF2-40B4-BE49-F238E27FC236}">
                <a16:creationId xmlns:a16="http://schemas.microsoft.com/office/drawing/2014/main" id="{301AE74A-1D68-C046-9B18-8A725CBDF4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360" y="146603"/>
            <a:ext cx="616149" cy="616149"/>
          </a:xfrm>
          <a:prstGeom prst="rect">
            <a:avLst/>
          </a:prstGeom>
        </p:spPr>
      </p:pic>
    </p:spTree>
    <p:extLst>
      <p:ext uri="{BB962C8B-B14F-4D97-AF65-F5344CB8AC3E}">
        <p14:creationId xmlns:p14="http://schemas.microsoft.com/office/powerpoint/2010/main" val="181798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594B6CD-5347-2947-A578-F170340FD57B}"/>
              </a:ext>
            </a:extLst>
          </p:cNvPr>
          <p:cNvGrpSpPr>
            <a:grpSpLocks noChangeAspect="1"/>
          </p:cNvGrpSpPr>
          <p:nvPr/>
        </p:nvGrpSpPr>
        <p:grpSpPr>
          <a:xfrm>
            <a:off x="2186374" y="4002380"/>
            <a:ext cx="1101406" cy="1080000"/>
            <a:chOff x="1112664" y="3625146"/>
            <a:chExt cx="1622738" cy="1592508"/>
          </a:xfrm>
        </p:grpSpPr>
        <p:sp>
          <p:nvSpPr>
            <p:cNvPr id="25" name="Rounded Rectangle 24">
              <a:extLst>
                <a:ext uri="{FF2B5EF4-FFF2-40B4-BE49-F238E27FC236}">
                  <a16:creationId xmlns:a16="http://schemas.microsoft.com/office/drawing/2014/main" id="{06C0D9B6-4645-7544-8EB8-DB089887120F}"/>
                </a:ext>
              </a:extLst>
            </p:cNvPr>
            <p:cNvSpPr/>
            <p:nvPr/>
          </p:nvSpPr>
          <p:spPr>
            <a:xfrm>
              <a:off x="1112664" y="3625146"/>
              <a:ext cx="1622738" cy="1592508"/>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pic>
          <p:nvPicPr>
            <p:cNvPr id="28" name="Picture 27">
              <a:extLst>
                <a:ext uri="{FF2B5EF4-FFF2-40B4-BE49-F238E27FC236}">
                  <a16:creationId xmlns:a16="http://schemas.microsoft.com/office/drawing/2014/main" id="{0B66B743-467F-0F4C-9724-705CAB7E3A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033" y="4086227"/>
              <a:ext cx="720000" cy="670345"/>
            </a:xfrm>
            <a:prstGeom prst="rect">
              <a:avLst/>
            </a:prstGeom>
          </p:spPr>
        </p:pic>
      </p:grpSp>
      <p:grpSp>
        <p:nvGrpSpPr>
          <p:cNvPr id="13" name="Group 12">
            <a:extLst>
              <a:ext uri="{FF2B5EF4-FFF2-40B4-BE49-F238E27FC236}">
                <a16:creationId xmlns:a16="http://schemas.microsoft.com/office/drawing/2014/main" id="{02D16D67-3ABC-3745-B85C-3ABE9CBB918C}"/>
              </a:ext>
            </a:extLst>
          </p:cNvPr>
          <p:cNvGrpSpPr>
            <a:grpSpLocks noChangeAspect="1"/>
          </p:cNvGrpSpPr>
          <p:nvPr/>
        </p:nvGrpSpPr>
        <p:grpSpPr>
          <a:xfrm>
            <a:off x="3882646" y="4002380"/>
            <a:ext cx="1101406" cy="1080000"/>
            <a:chOff x="3760631" y="3625146"/>
            <a:chExt cx="1622738" cy="1592508"/>
          </a:xfrm>
        </p:grpSpPr>
        <p:sp>
          <p:nvSpPr>
            <p:cNvPr id="26" name="Rounded Rectangle 25">
              <a:extLst>
                <a:ext uri="{FF2B5EF4-FFF2-40B4-BE49-F238E27FC236}">
                  <a16:creationId xmlns:a16="http://schemas.microsoft.com/office/drawing/2014/main" id="{E0C8D5A9-7A1B-BB42-B9EC-045D841B065A}"/>
                </a:ext>
              </a:extLst>
            </p:cNvPr>
            <p:cNvSpPr/>
            <p:nvPr/>
          </p:nvSpPr>
          <p:spPr>
            <a:xfrm>
              <a:off x="3760631" y="3625146"/>
              <a:ext cx="1622738" cy="1592508"/>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pic>
          <p:nvPicPr>
            <p:cNvPr id="29" name="Picture 28">
              <a:extLst>
                <a:ext uri="{FF2B5EF4-FFF2-40B4-BE49-F238E27FC236}">
                  <a16:creationId xmlns:a16="http://schemas.microsoft.com/office/drawing/2014/main" id="{16B3D5CC-7D4E-FD41-ACD4-3B166F85D0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800" y="4058068"/>
              <a:ext cx="608400" cy="720630"/>
            </a:xfrm>
            <a:prstGeom prst="rect">
              <a:avLst/>
            </a:prstGeom>
          </p:spPr>
        </p:pic>
      </p:grpSp>
      <p:grpSp>
        <p:nvGrpSpPr>
          <p:cNvPr id="14" name="Group 13">
            <a:extLst>
              <a:ext uri="{FF2B5EF4-FFF2-40B4-BE49-F238E27FC236}">
                <a16:creationId xmlns:a16="http://schemas.microsoft.com/office/drawing/2014/main" id="{FB7EFD8B-A127-5E4B-8CF3-75037E661167}"/>
              </a:ext>
            </a:extLst>
          </p:cNvPr>
          <p:cNvGrpSpPr>
            <a:grpSpLocks noChangeAspect="1"/>
          </p:cNvGrpSpPr>
          <p:nvPr/>
        </p:nvGrpSpPr>
        <p:grpSpPr>
          <a:xfrm>
            <a:off x="5578918" y="4000334"/>
            <a:ext cx="1100501" cy="1080000"/>
            <a:chOff x="6408598" y="3625146"/>
            <a:chExt cx="1622738" cy="1592508"/>
          </a:xfrm>
        </p:grpSpPr>
        <p:sp>
          <p:nvSpPr>
            <p:cNvPr id="27" name="Rounded Rectangle 26">
              <a:extLst>
                <a:ext uri="{FF2B5EF4-FFF2-40B4-BE49-F238E27FC236}">
                  <a16:creationId xmlns:a16="http://schemas.microsoft.com/office/drawing/2014/main" id="{B28C4A04-66FE-5443-ABFD-69EEE98BE402}"/>
                </a:ext>
              </a:extLst>
            </p:cNvPr>
            <p:cNvSpPr/>
            <p:nvPr/>
          </p:nvSpPr>
          <p:spPr>
            <a:xfrm>
              <a:off x="6408598" y="3625146"/>
              <a:ext cx="1622738" cy="1592508"/>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pic>
          <p:nvPicPr>
            <p:cNvPr id="37" name="Picture 36">
              <a:extLst>
                <a:ext uri="{FF2B5EF4-FFF2-40B4-BE49-F238E27FC236}">
                  <a16:creationId xmlns:a16="http://schemas.microsoft.com/office/drawing/2014/main" id="{649B8A87-F20A-4548-8B21-543250DBE5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9928" y="4034766"/>
              <a:ext cx="720000" cy="720000"/>
            </a:xfrm>
            <a:prstGeom prst="rect">
              <a:avLst/>
            </a:prstGeom>
          </p:spPr>
        </p:pic>
      </p:grpSp>
      <p:sp>
        <p:nvSpPr>
          <p:cNvPr id="15" name="Rectangle 14">
            <a:extLst>
              <a:ext uri="{FF2B5EF4-FFF2-40B4-BE49-F238E27FC236}">
                <a16:creationId xmlns:a16="http://schemas.microsoft.com/office/drawing/2014/main" id="{486D8172-1352-CB40-88D5-D0E43A93BABB}"/>
              </a:ext>
            </a:extLst>
          </p:cNvPr>
          <p:cNvSpPr/>
          <p:nvPr/>
        </p:nvSpPr>
        <p:spPr>
          <a:xfrm>
            <a:off x="2260365" y="960782"/>
            <a:ext cx="4345965" cy="2313904"/>
          </a:xfrm>
          <a:prstGeom prst="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88" name="Oval 87">
            <a:extLst>
              <a:ext uri="{FF2B5EF4-FFF2-40B4-BE49-F238E27FC236}">
                <a16:creationId xmlns:a16="http://schemas.microsoft.com/office/drawing/2014/main" id="{6F519096-0056-7843-9B68-C9D3BF84BC5C}"/>
              </a:ext>
            </a:extLst>
          </p:cNvPr>
          <p:cNvSpPr/>
          <p:nvPr/>
        </p:nvSpPr>
        <p:spPr>
          <a:xfrm>
            <a:off x="4025253" y="2488132"/>
            <a:ext cx="849275" cy="634572"/>
          </a:xfrm>
          <a:prstGeom prst="ellipse">
            <a:avLst/>
          </a:prstGeom>
          <a:blipFill>
            <a:blip r:embed="rId6"/>
            <a:stretch>
              <a:fillRect/>
            </a:stretch>
          </a:bli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dirty="0"/>
          </a:p>
        </p:txBody>
      </p:sp>
      <p:cxnSp>
        <p:nvCxnSpPr>
          <p:cNvPr id="95" name="Straight Arrow Connector 94">
            <a:extLst>
              <a:ext uri="{FF2B5EF4-FFF2-40B4-BE49-F238E27FC236}">
                <a16:creationId xmlns:a16="http://schemas.microsoft.com/office/drawing/2014/main" id="{C6B1BD67-D719-6B41-9DD5-34830760AA61}"/>
              </a:ext>
            </a:extLst>
          </p:cNvPr>
          <p:cNvCxnSpPr>
            <a:cxnSpLocks/>
          </p:cNvCxnSpPr>
          <p:nvPr/>
        </p:nvCxnSpPr>
        <p:spPr>
          <a:xfrm flipH="1">
            <a:off x="4510204" y="3437265"/>
            <a:ext cx="1" cy="36000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6426E479-09D4-9B4D-99F6-99B290933A92}"/>
              </a:ext>
            </a:extLst>
          </p:cNvPr>
          <p:cNvCxnSpPr>
            <a:cxnSpLocks/>
          </p:cNvCxnSpPr>
          <p:nvPr/>
        </p:nvCxnSpPr>
        <p:spPr>
          <a:xfrm rot="2700000" flipH="1">
            <a:off x="3674197" y="3384545"/>
            <a:ext cx="1" cy="36000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413CF7A7-4B29-C844-A489-D0BFA93CF44B}"/>
              </a:ext>
            </a:extLst>
          </p:cNvPr>
          <p:cNvCxnSpPr>
            <a:cxnSpLocks/>
          </p:cNvCxnSpPr>
          <p:nvPr/>
        </p:nvCxnSpPr>
        <p:spPr>
          <a:xfrm rot="-2700000" flipH="1">
            <a:off x="5265041" y="3384546"/>
            <a:ext cx="1" cy="36000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964916BD-5ABB-394D-9109-86B7170CF25D}"/>
              </a:ext>
            </a:extLst>
          </p:cNvPr>
          <p:cNvSpPr txBox="1"/>
          <p:nvPr/>
        </p:nvSpPr>
        <p:spPr>
          <a:xfrm>
            <a:off x="168847" y="4372623"/>
            <a:ext cx="1712265" cy="276999"/>
          </a:xfrm>
          <a:prstGeom prst="rect">
            <a:avLst/>
          </a:prstGeom>
          <a:noFill/>
        </p:spPr>
        <p:txBody>
          <a:bodyPr wrap="square" rtlCol="0">
            <a:spAutoFit/>
          </a:bodyPr>
          <a:lstStyle/>
          <a:p>
            <a:r>
              <a:rPr lang="en-GB" sz="1200" dirty="0">
                <a:solidFill>
                  <a:schemeClr val="accent1"/>
                </a:solidFill>
              </a:rPr>
              <a:t>Operating System</a:t>
            </a:r>
          </a:p>
        </p:txBody>
      </p:sp>
      <p:sp>
        <p:nvSpPr>
          <p:cNvPr id="75" name="TextBox 74">
            <a:extLst>
              <a:ext uri="{FF2B5EF4-FFF2-40B4-BE49-F238E27FC236}">
                <a16:creationId xmlns:a16="http://schemas.microsoft.com/office/drawing/2014/main" id="{FFA51483-A1E1-1549-9631-6C46A1C3E7CF}"/>
              </a:ext>
            </a:extLst>
          </p:cNvPr>
          <p:cNvSpPr txBox="1"/>
          <p:nvPr/>
        </p:nvSpPr>
        <p:spPr>
          <a:xfrm>
            <a:off x="201881" y="2666918"/>
            <a:ext cx="1712265" cy="276999"/>
          </a:xfrm>
          <a:prstGeom prst="rect">
            <a:avLst/>
          </a:prstGeom>
          <a:noFill/>
        </p:spPr>
        <p:txBody>
          <a:bodyPr wrap="square" rtlCol="0">
            <a:spAutoFit/>
          </a:bodyPr>
          <a:lstStyle/>
          <a:p>
            <a:r>
              <a:rPr lang="en-GB" sz="1200" dirty="0">
                <a:solidFill>
                  <a:schemeClr val="accent1"/>
                </a:solidFill>
              </a:rPr>
              <a:t>Docker Engine</a:t>
            </a:r>
          </a:p>
        </p:txBody>
      </p:sp>
      <p:pic>
        <p:nvPicPr>
          <p:cNvPr id="19" name="Picture 18">
            <a:extLst>
              <a:ext uri="{FF2B5EF4-FFF2-40B4-BE49-F238E27FC236}">
                <a16:creationId xmlns:a16="http://schemas.microsoft.com/office/drawing/2014/main" id="{21DADFDA-E1E5-CA48-993F-D6DC867BAE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1360" y="146603"/>
            <a:ext cx="616149" cy="616149"/>
          </a:xfrm>
          <a:prstGeom prst="rect">
            <a:avLst/>
          </a:prstGeom>
        </p:spPr>
      </p:pic>
      <p:sp>
        <p:nvSpPr>
          <p:cNvPr id="22" name="Title 1">
            <a:extLst>
              <a:ext uri="{FF2B5EF4-FFF2-40B4-BE49-F238E27FC236}">
                <a16:creationId xmlns:a16="http://schemas.microsoft.com/office/drawing/2014/main" id="{4DEA547E-8A3C-EF40-8AE8-B51EE9AA6A80}"/>
              </a:ext>
            </a:extLst>
          </p:cNvPr>
          <p:cNvSpPr txBox="1">
            <a:spLocks/>
          </p:cNvSpPr>
          <p:nvPr/>
        </p:nvSpPr>
        <p:spPr bwMode="auto">
          <a:xfrm>
            <a:off x="747509" y="241158"/>
            <a:ext cx="7174800" cy="427038"/>
          </a:xfrm>
          <a:prstGeom prst="rect">
            <a:avLst/>
          </a:prstGeom>
          <a:noFill/>
          <a:ln>
            <a:noFill/>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GB" kern="0"/>
              <a:t>What is Docker?</a:t>
            </a:r>
          </a:p>
        </p:txBody>
      </p:sp>
    </p:spTree>
    <p:extLst>
      <p:ext uri="{BB962C8B-B14F-4D97-AF65-F5344CB8AC3E}">
        <p14:creationId xmlns:p14="http://schemas.microsoft.com/office/powerpoint/2010/main" val="228455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594B6CD-5347-2947-A578-F170340FD57B}"/>
              </a:ext>
            </a:extLst>
          </p:cNvPr>
          <p:cNvGrpSpPr>
            <a:grpSpLocks noChangeAspect="1"/>
          </p:cNvGrpSpPr>
          <p:nvPr/>
        </p:nvGrpSpPr>
        <p:grpSpPr>
          <a:xfrm>
            <a:off x="2186374" y="4002380"/>
            <a:ext cx="1101406" cy="1080000"/>
            <a:chOff x="1112664" y="3625146"/>
            <a:chExt cx="1622738" cy="1592508"/>
          </a:xfrm>
        </p:grpSpPr>
        <p:sp>
          <p:nvSpPr>
            <p:cNvPr id="25" name="Rounded Rectangle 24">
              <a:extLst>
                <a:ext uri="{FF2B5EF4-FFF2-40B4-BE49-F238E27FC236}">
                  <a16:creationId xmlns:a16="http://schemas.microsoft.com/office/drawing/2014/main" id="{06C0D9B6-4645-7544-8EB8-DB089887120F}"/>
                </a:ext>
              </a:extLst>
            </p:cNvPr>
            <p:cNvSpPr/>
            <p:nvPr/>
          </p:nvSpPr>
          <p:spPr>
            <a:xfrm>
              <a:off x="1112664" y="3625146"/>
              <a:ext cx="1622738" cy="1592508"/>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pic>
          <p:nvPicPr>
            <p:cNvPr id="28" name="Picture 27">
              <a:extLst>
                <a:ext uri="{FF2B5EF4-FFF2-40B4-BE49-F238E27FC236}">
                  <a16:creationId xmlns:a16="http://schemas.microsoft.com/office/drawing/2014/main" id="{0B66B743-467F-0F4C-9724-705CAB7E3A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033" y="4086227"/>
              <a:ext cx="720000" cy="670345"/>
            </a:xfrm>
            <a:prstGeom prst="rect">
              <a:avLst/>
            </a:prstGeom>
          </p:spPr>
        </p:pic>
      </p:grpSp>
      <p:grpSp>
        <p:nvGrpSpPr>
          <p:cNvPr id="13" name="Group 12">
            <a:extLst>
              <a:ext uri="{FF2B5EF4-FFF2-40B4-BE49-F238E27FC236}">
                <a16:creationId xmlns:a16="http://schemas.microsoft.com/office/drawing/2014/main" id="{02D16D67-3ABC-3745-B85C-3ABE9CBB918C}"/>
              </a:ext>
            </a:extLst>
          </p:cNvPr>
          <p:cNvGrpSpPr>
            <a:grpSpLocks noChangeAspect="1"/>
          </p:cNvGrpSpPr>
          <p:nvPr/>
        </p:nvGrpSpPr>
        <p:grpSpPr>
          <a:xfrm>
            <a:off x="3882646" y="4002380"/>
            <a:ext cx="1101406" cy="1080000"/>
            <a:chOff x="3760631" y="3625146"/>
            <a:chExt cx="1622738" cy="1592508"/>
          </a:xfrm>
        </p:grpSpPr>
        <p:sp>
          <p:nvSpPr>
            <p:cNvPr id="26" name="Rounded Rectangle 25">
              <a:extLst>
                <a:ext uri="{FF2B5EF4-FFF2-40B4-BE49-F238E27FC236}">
                  <a16:creationId xmlns:a16="http://schemas.microsoft.com/office/drawing/2014/main" id="{E0C8D5A9-7A1B-BB42-B9EC-045D841B065A}"/>
                </a:ext>
              </a:extLst>
            </p:cNvPr>
            <p:cNvSpPr/>
            <p:nvPr/>
          </p:nvSpPr>
          <p:spPr>
            <a:xfrm>
              <a:off x="3760631" y="3625146"/>
              <a:ext cx="1622738" cy="1592508"/>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pic>
          <p:nvPicPr>
            <p:cNvPr id="29" name="Picture 28">
              <a:extLst>
                <a:ext uri="{FF2B5EF4-FFF2-40B4-BE49-F238E27FC236}">
                  <a16:creationId xmlns:a16="http://schemas.microsoft.com/office/drawing/2014/main" id="{16B3D5CC-7D4E-FD41-ACD4-3B166F85D0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800" y="4058068"/>
              <a:ext cx="608400" cy="720630"/>
            </a:xfrm>
            <a:prstGeom prst="rect">
              <a:avLst/>
            </a:prstGeom>
          </p:spPr>
        </p:pic>
      </p:grpSp>
      <p:grpSp>
        <p:nvGrpSpPr>
          <p:cNvPr id="14" name="Group 13">
            <a:extLst>
              <a:ext uri="{FF2B5EF4-FFF2-40B4-BE49-F238E27FC236}">
                <a16:creationId xmlns:a16="http://schemas.microsoft.com/office/drawing/2014/main" id="{FB7EFD8B-A127-5E4B-8CF3-75037E661167}"/>
              </a:ext>
            </a:extLst>
          </p:cNvPr>
          <p:cNvGrpSpPr>
            <a:grpSpLocks noChangeAspect="1"/>
          </p:cNvGrpSpPr>
          <p:nvPr/>
        </p:nvGrpSpPr>
        <p:grpSpPr>
          <a:xfrm>
            <a:off x="5578918" y="4000334"/>
            <a:ext cx="1100501" cy="1080000"/>
            <a:chOff x="6408598" y="3625146"/>
            <a:chExt cx="1622738" cy="1592508"/>
          </a:xfrm>
        </p:grpSpPr>
        <p:sp>
          <p:nvSpPr>
            <p:cNvPr id="27" name="Rounded Rectangle 26">
              <a:extLst>
                <a:ext uri="{FF2B5EF4-FFF2-40B4-BE49-F238E27FC236}">
                  <a16:creationId xmlns:a16="http://schemas.microsoft.com/office/drawing/2014/main" id="{B28C4A04-66FE-5443-ABFD-69EEE98BE402}"/>
                </a:ext>
              </a:extLst>
            </p:cNvPr>
            <p:cNvSpPr/>
            <p:nvPr/>
          </p:nvSpPr>
          <p:spPr>
            <a:xfrm>
              <a:off x="6408598" y="3625146"/>
              <a:ext cx="1622738" cy="1592508"/>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pic>
          <p:nvPicPr>
            <p:cNvPr id="37" name="Picture 36">
              <a:extLst>
                <a:ext uri="{FF2B5EF4-FFF2-40B4-BE49-F238E27FC236}">
                  <a16:creationId xmlns:a16="http://schemas.microsoft.com/office/drawing/2014/main" id="{649B8A87-F20A-4548-8B21-543250DBE5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9928" y="4034766"/>
              <a:ext cx="720000" cy="720000"/>
            </a:xfrm>
            <a:prstGeom prst="rect">
              <a:avLst/>
            </a:prstGeom>
          </p:spPr>
        </p:pic>
      </p:grpSp>
      <p:grpSp>
        <p:nvGrpSpPr>
          <p:cNvPr id="9" name="Group 8">
            <a:extLst>
              <a:ext uri="{FF2B5EF4-FFF2-40B4-BE49-F238E27FC236}">
                <a16:creationId xmlns:a16="http://schemas.microsoft.com/office/drawing/2014/main" id="{9AB3E6AC-002B-154E-A991-8F0D47DF6EB5}"/>
              </a:ext>
            </a:extLst>
          </p:cNvPr>
          <p:cNvGrpSpPr>
            <a:grpSpLocks noChangeAspect="1"/>
          </p:cNvGrpSpPr>
          <p:nvPr/>
        </p:nvGrpSpPr>
        <p:grpSpPr>
          <a:xfrm>
            <a:off x="2496279" y="1055332"/>
            <a:ext cx="788653" cy="1080000"/>
            <a:chOff x="2381567" y="1045246"/>
            <a:chExt cx="1322308" cy="1811215"/>
          </a:xfrm>
        </p:grpSpPr>
        <p:grpSp>
          <p:nvGrpSpPr>
            <p:cNvPr id="39" name="Group 38">
              <a:extLst>
                <a:ext uri="{FF2B5EF4-FFF2-40B4-BE49-F238E27FC236}">
                  <a16:creationId xmlns:a16="http://schemas.microsoft.com/office/drawing/2014/main" id="{7C5BF66A-71B3-FF46-81C9-956209A78312}"/>
                </a:ext>
              </a:extLst>
            </p:cNvPr>
            <p:cNvGrpSpPr/>
            <p:nvPr/>
          </p:nvGrpSpPr>
          <p:grpSpPr>
            <a:xfrm>
              <a:off x="2381567" y="1045246"/>
              <a:ext cx="1322308" cy="1811215"/>
              <a:chOff x="2409092" y="1617785"/>
              <a:chExt cx="1322308" cy="1811215"/>
            </a:xfrm>
          </p:grpSpPr>
          <p:sp>
            <p:nvSpPr>
              <p:cNvPr id="40" name="Rounded Rectangle 39">
                <a:extLst>
                  <a:ext uri="{FF2B5EF4-FFF2-40B4-BE49-F238E27FC236}">
                    <a16:creationId xmlns:a16="http://schemas.microsoft.com/office/drawing/2014/main" id="{B93FC9EF-F249-E54F-89D8-7F474518541C}"/>
                  </a:ext>
                </a:extLst>
              </p:cNvPr>
              <p:cNvSpPr/>
              <p:nvPr/>
            </p:nvSpPr>
            <p:spPr>
              <a:xfrm>
                <a:off x="2409092" y="1617785"/>
                <a:ext cx="1322308" cy="1811215"/>
              </a:xfrm>
              <a:prstGeom prst="roundRect">
                <a:avLst/>
              </a:prstGeom>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pic>
            <p:nvPicPr>
              <p:cNvPr id="41" name="Picture 40">
                <a:extLst>
                  <a:ext uri="{FF2B5EF4-FFF2-40B4-BE49-F238E27FC236}">
                    <a16:creationId xmlns:a16="http://schemas.microsoft.com/office/drawing/2014/main" id="{192ACD96-306A-5648-AC98-91ED602F65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8891" y="1891889"/>
                <a:ext cx="622710" cy="622710"/>
              </a:xfrm>
              <a:prstGeom prst="rect">
                <a:avLst/>
              </a:prstGeom>
            </p:spPr>
          </p:pic>
        </p:grpSp>
        <p:pic>
          <p:nvPicPr>
            <p:cNvPr id="49" name="Picture 48">
              <a:extLst>
                <a:ext uri="{FF2B5EF4-FFF2-40B4-BE49-F238E27FC236}">
                  <a16:creationId xmlns:a16="http://schemas.microsoft.com/office/drawing/2014/main" id="{40256D42-738D-9C41-9D18-F678E98688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05029" y="2194871"/>
              <a:ext cx="464132" cy="540000"/>
            </a:xfrm>
            <a:prstGeom prst="rect">
              <a:avLst/>
            </a:prstGeom>
          </p:spPr>
        </p:pic>
      </p:grpSp>
      <p:grpSp>
        <p:nvGrpSpPr>
          <p:cNvPr id="10" name="Group 9">
            <a:extLst>
              <a:ext uri="{FF2B5EF4-FFF2-40B4-BE49-F238E27FC236}">
                <a16:creationId xmlns:a16="http://schemas.microsoft.com/office/drawing/2014/main" id="{EF307028-07D8-AE45-925F-99E7BAA7B572}"/>
              </a:ext>
            </a:extLst>
          </p:cNvPr>
          <p:cNvGrpSpPr>
            <a:grpSpLocks noChangeAspect="1"/>
          </p:cNvGrpSpPr>
          <p:nvPr/>
        </p:nvGrpSpPr>
        <p:grpSpPr>
          <a:xfrm>
            <a:off x="4055655" y="1045246"/>
            <a:ext cx="788472" cy="1080000"/>
            <a:chOff x="3910846" y="1045246"/>
            <a:chExt cx="1322308" cy="1811215"/>
          </a:xfrm>
        </p:grpSpPr>
        <p:grpSp>
          <p:nvGrpSpPr>
            <p:cNvPr id="42" name="Group 41">
              <a:extLst>
                <a:ext uri="{FF2B5EF4-FFF2-40B4-BE49-F238E27FC236}">
                  <a16:creationId xmlns:a16="http://schemas.microsoft.com/office/drawing/2014/main" id="{C78E7EE9-A500-1B46-A090-80A2D51B63DD}"/>
                </a:ext>
              </a:extLst>
            </p:cNvPr>
            <p:cNvGrpSpPr/>
            <p:nvPr/>
          </p:nvGrpSpPr>
          <p:grpSpPr>
            <a:xfrm>
              <a:off x="3910846" y="1045246"/>
              <a:ext cx="1322308" cy="1811215"/>
              <a:chOff x="2409092" y="1617785"/>
              <a:chExt cx="1322308" cy="1811215"/>
            </a:xfrm>
          </p:grpSpPr>
          <p:sp>
            <p:nvSpPr>
              <p:cNvPr id="43" name="Rounded Rectangle 42">
                <a:extLst>
                  <a:ext uri="{FF2B5EF4-FFF2-40B4-BE49-F238E27FC236}">
                    <a16:creationId xmlns:a16="http://schemas.microsoft.com/office/drawing/2014/main" id="{DCA45A4B-69A6-CA44-821A-D227EA924C4C}"/>
                  </a:ext>
                </a:extLst>
              </p:cNvPr>
              <p:cNvSpPr/>
              <p:nvPr/>
            </p:nvSpPr>
            <p:spPr>
              <a:xfrm>
                <a:off x="2409092" y="1617785"/>
                <a:ext cx="1322308" cy="1811215"/>
              </a:xfrm>
              <a:prstGeom prst="roundRect">
                <a:avLst/>
              </a:prstGeom>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pic>
            <p:nvPicPr>
              <p:cNvPr id="44" name="Picture 43">
                <a:extLst>
                  <a:ext uri="{FF2B5EF4-FFF2-40B4-BE49-F238E27FC236}">
                    <a16:creationId xmlns:a16="http://schemas.microsoft.com/office/drawing/2014/main" id="{4ADC7FED-AE70-344F-BD66-93F74DB443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8891" y="1891889"/>
                <a:ext cx="622710" cy="622710"/>
              </a:xfrm>
              <a:prstGeom prst="rect">
                <a:avLst/>
              </a:prstGeom>
            </p:spPr>
          </p:pic>
        </p:grpSp>
        <p:pic>
          <p:nvPicPr>
            <p:cNvPr id="50" name="Picture 49">
              <a:extLst>
                <a:ext uri="{FF2B5EF4-FFF2-40B4-BE49-F238E27FC236}">
                  <a16:creationId xmlns:a16="http://schemas.microsoft.com/office/drawing/2014/main" id="{F411BAC7-5E2A-724A-8A26-8763C01804F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32001" y="2202960"/>
              <a:ext cx="540000" cy="540000"/>
            </a:xfrm>
            <a:prstGeom prst="rect">
              <a:avLst/>
            </a:prstGeom>
          </p:spPr>
        </p:pic>
      </p:grpSp>
      <p:grpSp>
        <p:nvGrpSpPr>
          <p:cNvPr id="11" name="Group 10">
            <a:extLst>
              <a:ext uri="{FF2B5EF4-FFF2-40B4-BE49-F238E27FC236}">
                <a16:creationId xmlns:a16="http://schemas.microsoft.com/office/drawing/2014/main" id="{687D6AE9-E4A5-D943-B9A5-7AB7061DED65}"/>
              </a:ext>
            </a:extLst>
          </p:cNvPr>
          <p:cNvGrpSpPr>
            <a:grpSpLocks noChangeAspect="1"/>
          </p:cNvGrpSpPr>
          <p:nvPr/>
        </p:nvGrpSpPr>
        <p:grpSpPr>
          <a:xfrm>
            <a:off x="5575304" y="1060575"/>
            <a:ext cx="788653" cy="1080000"/>
            <a:chOff x="5440126" y="1074863"/>
            <a:chExt cx="1322308" cy="1811215"/>
          </a:xfrm>
        </p:grpSpPr>
        <p:grpSp>
          <p:nvGrpSpPr>
            <p:cNvPr id="45" name="Group 44">
              <a:extLst>
                <a:ext uri="{FF2B5EF4-FFF2-40B4-BE49-F238E27FC236}">
                  <a16:creationId xmlns:a16="http://schemas.microsoft.com/office/drawing/2014/main" id="{DC1ED006-3F65-DA45-B366-9B7AD17E84A4}"/>
                </a:ext>
              </a:extLst>
            </p:cNvPr>
            <p:cNvGrpSpPr/>
            <p:nvPr/>
          </p:nvGrpSpPr>
          <p:grpSpPr>
            <a:xfrm>
              <a:off x="5440126" y="1074863"/>
              <a:ext cx="1322308" cy="1811215"/>
              <a:chOff x="2409092" y="1617785"/>
              <a:chExt cx="1322308" cy="1811215"/>
            </a:xfrm>
          </p:grpSpPr>
          <p:sp>
            <p:nvSpPr>
              <p:cNvPr id="46" name="Rounded Rectangle 45">
                <a:extLst>
                  <a:ext uri="{FF2B5EF4-FFF2-40B4-BE49-F238E27FC236}">
                    <a16:creationId xmlns:a16="http://schemas.microsoft.com/office/drawing/2014/main" id="{9E1BF4EF-C842-684E-A500-3245FF18BE78}"/>
                  </a:ext>
                </a:extLst>
              </p:cNvPr>
              <p:cNvSpPr/>
              <p:nvPr/>
            </p:nvSpPr>
            <p:spPr>
              <a:xfrm>
                <a:off x="2409092" y="1617785"/>
                <a:ext cx="1322308" cy="1811215"/>
              </a:xfrm>
              <a:prstGeom prst="roundRect">
                <a:avLst/>
              </a:prstGeom>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pic>
            <p:nvPicPr>
              <p:cNvPr id="48" name="Picture 47">
                <a:extLst>
                  <a:ext uri="{FF2B5EF4-FFF2-40B4-BE49-F238E27FC236}">
                    <a16:creationId xmlns:a16="http://schemas.microsoft.com/office/drawing/2014/main" id="{B1B1C967-6871-694A-8444-141306AD29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8891" y="1891889"/>
                <a:ext cx="622710" cy="622710"/>
              </a:xfrm>
              <a:prstGeom prst="rect">
                <a:avLst/>
              </a:prstGeom>
            </p:spPr>
          </p:pic>
        </p:grpSp>
        <p:pic>
          <p:nvPicPr>
            <p:cNvPr id="51" name="Picture 50">
              <a:extLst>
                <a:ext uri="{FF2B5EF4-FFF2-40B4-BE49-F238E27FC236}">
                  <a16:creationId xmlns:a16="http://schemas.microsoft.com/office/drawing/2014/main" id="{54E185F5-F787-894A-8A80-5D081FA2EA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12041" y="2236916"/>
              <a:ext cx="485316" cy="540000"/>
            </a:xfrm>
            <a:prstGeom prst="rect">
              <a:avLst/>
            </a:prstGeom>
          </p:spPr>
        </p:pic>
        <p:pic>
          <p:nvPicPr>
            <p:cNvPr id="52" name="Picture 51">
              <a:extLst>
                <a:ext uri="{FF2B5EF4-FFF2-40B4-BE49-F238E27FC236}">
                  <a16:creationId xmlns:a16="http://schemas.microsoft.com/office/drawing/2014/main" id="{1EEBCF2D-0E34-D840-88B1-422E3A41EF3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44013" y="2307824"/>
              <a:ext cx="571765" cy="360000"/>
            </a:xfrm>
            <a:prstGeom prst="rect">
              <a:avLst/>
            </a:prstGeom>
          </p:spPr>
        </p:pic>
      </p:grpSp>
      <p:sp>
        <p:nvSpPr>
          <p:cNvPr id="15" name="Rectangle 14">
            <a:extLst>
              <a:ext uri="{FF2B5EF4-FFF2-40B4-BE49-F238E27FC236}">
                <a16:creationId xmlns:a16="http://schemas.microsoft.com/office/drawing/2014/main" id="{486D8172-1352-CB40-88D5-D0E43A93BABB}"/>
              </a:ext>
            </a:extLst>
          </p:cNvPr>
          <p:cNvSpPr/>
          <p:nvPr/>
        </p:nvSpPr>
        <p:spPr>
          <a:xfrm>
            <a:off x="2260365" y="960782"/>
            <a:ext cx="4345965" cy="2313904"/>
          </a:xfrm>
          <a:prstGeom prst="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88" name="Oval 87">
            <a:extLst>
              <a:ext uri="{FF2B5EF4-FFF2-40B4-BE49-F238E27FC236}">
                <a16:creationId xmlns:a16="http://schemas.microsoft.com/office/drawing/2014/main" id="{6F519096-0056-7843-9B68-C9D3BF84BC5C}"/>
              </a:ext>
            </a:extLst>
          </p:cNvPr>
          <p:cNvSpPr/>
          <p:nvPr/>
        </p:nvSpPr>
        <p:spPr>
          <a:xfrm>
            <a:off x="4025253" y="2488132"/>
            <a:ext cx="849275" cy="634572"/>
          </a:xfrm>
          <a:prstGeom prst="ellipse">
            <a:avLst/>
          </a:prstGeom>
          <a:blipFill>
            <a:blip r:embed="rId11"/>
            <a:stretch>
              <a:fillRect/>
            </a:stretch>
          </a:bli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dirty="0"/>
          </a:p>
        </p:txBody>
      </p:sp>
      <p:cxnSp>
        <p:nvCxnSpPr>
          <p:cNvPr id="95" name="Straight Arrow Connector 94">
            <a:extLst>
              <a:ext uri="{FF2B5EF4-FFF2-40B4-BE49-F238E27FC236}">
                <a16:creationId xmlns:a16="http://schemas.microsoft.com/office/drawing/2014/main" id="{C6B1BD67-D719-6B41-9DD5-34830760AA61}"/>
              </a:ext>
            </a:extLst>
          </p:cNvPr>
          <p:cNvCxnSpPr>
            <a:cxnSpLocks/>
          </p:cNvCxnSpPr>
          <p:nvPr/>
        </p:nvCxnSpPr>
        <p:spPr>
          <a:xfrm flipH="1">
            <a:off x="4510204" y="3437265"/>
            <a:ext cx="1" cy="36000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6426E479-09D4-9B4D-99F6-99B290933A92}"/>
              </a:ext>
            </a:extLst>
          </p:cNvPr>
          <p:cNvCxnSpPr>
            <a:cxnSpLocks/>
          </p:cNvCxnSpPr>
          <p:nvPr/>
        </p:nvCxnSpPr>
        <p:spPr>
          <a:xfrm rot="2700000" flipH="1">
            <a:off x="3674197" y="3384545"/>
            <a:ext cx="1" cy="36000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413CF7A7-4B29-C844-A489-D0BFA93CF44B}"/>
              </a:ext>
            </a:extLst>
          </p:cNvPr>
          <p:cNvCxnSpPr>
            <a:cxnSpLocks/>
          </p:cNvCxnSpPr>
          <p:nvPr/>
        </p:nvCxnSpPr>
        <p:spPr>
          <a:xfrm rot="-2700000" flipH="1">
            <a:off x="5265041" y="3384546"/>
            <a:ext cx="1" cy="36000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964916BD-5ABB-394D-9109-86B7170CF25D}"/>
              </a:ext>
            </a:extLst>
          </p:cNvPr>
          <p:cNvSpPr txBox="1"/>
          <p:nvPr/>
        </p:nvSpPr>
        <p:spPr>
          <a:xfrm>
            <a:off x="168847" y="4372623"/>
            <a:ext cx="1712265" cy="276999"/>
          </a:xfrm>
          <a:prstGeom prst="rect">
            <a:avLst/>
          </a:prstGeom>
          <a:noFill/>
        </p:spPr>
        <p:txBody>
          <a:bodyPr wrap="square" rtlCol="0">
            <a:spAutoFit/>
          </a:bodyPr>
          <a:lstStyle/>
          <a:p>
            <a:r>
              <a:rPr lang="en-GB" sz="1200" dirty="0">
                <a:solidFill>
                  <a:schemeClr val="accent1"/>
                </a:solidFill>
              </a:rPr>
              <a:t>Operating System</a:t>
            </a:r>
          </a:p>
        </p:txBody>
      </p:sp>
      <p:sp>
        <p:nvSpPr>
          <p:cNvPr id="75" name="TextBox 74">
            <a:extLst>
              <a:ext uri="{FF2B5EF4-FFF2-40B4-BE49-F238E27FC236}">
                <a16:creationId xmlns:a16="http://schemas.microsoft.com/office/drawing/2014/main" id="{FFA51483-A1E1-1549-9631-6C46A1C3E7CF}"/>
              </a:ext>
            </a:extLst>
          </p:cNvPr>
          <p:cNvSpPr txBox="1"/>
          <p:nvPr/>
        </p:nvSpPr>
        <p:spPr>
          <a:xfrm>
            <a:off x="201881" y="2666918"/>
            <a:ext cx="1712265" cy="276999"/>
          </a:xfrm>
          <a:prstGeom prst="rect">
            <a:avLst/>
          </a:prstGeom>
          <a:noFill/>
        </p:spPr>
        <p:txBody>
          <a:bodyPr wrap="square" rtlCol="0">
            <a:spAutoFit/>
          </a:bodyPr>
          <a:lstStyle/>
          <a:p>
            <a:r>
              <a:rPr lang="en-GB" sz="1200" dirty="0">
                <a:solidFill>
                  <a:schemeClr val="accent1"/>
                </a:solidFill>
              </a:rPr>
              <a:t>Docker Engine</a:t>
            </a:r>
          </a:p>
        </p:txBody>
      </p:sp>
      <p:sp>
        <p:nvSpPr>
          <p:cNvPr id="76" name="TextBox 75">
            <a:extLst>
              <a:ext uri="{FF2B5EF4-FFF2-40B4-BE49-F238E27FC236}">
                <a16:creationId xmlns:a16="http://schemas.microsoft.com/office/drawing/2014/main" id="{157B9458-B62E-1E49-9B75-EB506316162E}"/>
              </a:ext>
            </a:extLst>
          </p:cNvPr>
          <p:cNvSpPr txBox="1"/>
          <p:nvPr/>
        </p:nvSpPr>
        <p:spPr>
          <a:xfrm>
            <a:off x="201881" y="1439280"/>
            <a:ext cx="1712265" cy="276999"/>
          </a:xfrm>
          <a:prstGeom prst="rect">
            <a:avLst/>
          </a:prstGeom>
          <a:noFill/>
        </p:spPr>
        <p:txBody>
          <a:bodyPr wrap="square" rtlCol="0">
            <a:spAutoFit/>
          </a:bodyPr>
          <a:lstStyle/>
          <a:p>
            <a:r>
              <a:rPr lang="en-GB" sz="1200" dirty="0">
                <a:solidFill>
                  <a:schemeClr val="accent1"/>
                </a:solidFill>
              </a:rPr>
              <a:t>Application level</a:t>
            </a:r>
          </a:p>
        </p:txBody>
      </p:sp>
      <p:sp>
        <p:nvSpPr>
          <p:cNvPr id="5" name="Content Placeholder 4">
            <a:extLst>
              <a:ext uri="{FF2B5EF4-FFF2-40B4-BE49-F238E27FC236}">
                <a16:creationId xmlns:a16="http://schemas.microsoft.com/office/drawing/2014/main" id="{31137396-9FF3-FC4C-B2D8-3CA3C225A2A1}"/>
              </a:ext>
            </a:extLst>
          </p:cNvPr>
          <p:cNvSpPr>
            <a:spLocks noGrp="1"/>
          </p:cNvSpPr>
          <p:nvPr>
            <p:ph idx="1"/>
          </p:nvPr>
        </p:nvSpPr>
        <p:spPr/>
        <p:txBody>
          <a:bodyPr/>
          <a:lstStyle/>
          <a:p>
            <a:endParaRPr lang="en-ES"/>
          </a:p>
        </p:txBody>
      </p:sp>
      <p:pic>
        <p:nvPicPr>
          <p:cNvPr id="38" name="Picture 37">
            <a:extLst>
              <a:ext uri="{FF2B5EF4-FFF2-40B4-BE49-F238E27FC236}">
                <a16:creationId xmlns:a16="http://schemas.microsoft.com/office/drawing/2014/main" id="{3A1F4653-E9B9-8A46-ADC5-EF427BDC7FF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1360" y="146603"/>
            <a:ext cx="616149" cy="616149"/>
          </a:xfrm>
          <a:prstGeom prst="rect">
            <a:avLst/>
          </a:prstGeom>
        </p:spPr>
      </p:pic>
      <p:sp>
        <p:nvSpPr>
          <p:cNvPr id="47" name="Title 1">
            <a:extLst>
              <a:ext uri="{FF2B5EF4-FFF2-40B4-BE49-F238E27FC236}">
                <a16:creationId xmlns:a16="http://schemas.microsoft.com/office/drawing/2014/main" id="{86F17F9F-4934-3E4A-9C36-B0ED970A04B8}"/>
              </a:ext>
            </a:extLst>
          </p:cNvPr>
          <p:cNvSpPr txBox="1">
            <a:spLocks/>
          </p:cNvSpPr>
          <p:nvPr/>
        </p:nvSpPr>
        <p:spPr bwMode="auto">
          <a:xfrm>
            <a:off x="747509" y="241158"/>
            <a:ext cx="7174800" cy="427038"/>
          </a:xfrm>
          <a:prstGeom prst="rect">
            <a:avLst/>
          </a:prstGeom>
          <a:noFill/>
          <a:ln>
            <a:noFill/>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GB" kern="0"/>
              <a:t>What is Docker?</a:t>
            </a:r>
          </a:p>
        </p:txBody>
      </p:sp>
    </p:spTree>
    <p:extLst>
      <p:ext uri="{BB962C8B-B14F-4D97-AF65-F5344CB8AC3E}">
        <p14:creationId xmlns:p14="http://schemas.microsoft.com/office/powerpoint/2010/main" val="3135202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594B6CD-5347-2947-A578-F170340FD57B}"/>
              </a:ext>
            </a:extLst>
          </p:cNvPr>
          <p:cNvGrpSpPr>
            <a:grpSpLocks noChangeAspect="1"/>
          </p:cNvGrpSpPr>
          <p:nvPr/>
        </p:nvGrpSpPr>
        <p:grpSpPr>
          <a:xfrm>
            <a:off x="2186374" y="4002380"/>
            <a:ext cx="1101406" cy="1080000"/>
            <a:chOff x="1112664" y="3625146"/>
            <a:chExt cx="1622738" cy="1592508"/>
          </a:xfrm>
        </p:grpSpPr>
        <p:sp>
          <p:nvSpPr>
            <p:cNvPr id="25" name="Rounded Rectangle 24">
              <a:extLst>
                <a:ext uri="{FF2B5EF4-FFF2-40B4-BE49-F238E27FC236}">
                  <a16:creationId xmlns:a16="http://schemas.microsoft.com/office/drawing/2014/main" id="{06C0D9B6-4645-7544-8EB8-DB089887120F}"/>
                </a:ext>
              </a:extLst>
            </p:cNvPr>
            <p:cNvSpPr/>
            <p:nvPr/>
          </p:nvSpPr>
          <p:spPr>
            <a:xfrm>
              <a:off x="1112664" y="3625146"/>
              <a:ext cx="1622738" cy="1592508"/>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pic>
          <p:nvPicPr>
            <p:cNvPr id="28" name="Picture 27">
              <a:extLst>
                <a:ext uri="{FF2B5EF4-FFF2-40B4-BE49-F238E27FC236}">
                  <a16:creationId xmlns:a16="http://schemas.microsoft.com/office/drawing/2014/main" id="{0B66B743-467F-0F4C-9724-705CAB7E3A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033" y="4086227"/>
              <a:ext cx="720000" cy="670345"/>
            </a:xfrm>
            <a:prstGeom prst="rect">
              <a:avLst/>
            </a:prstGeom>
          </p:spPr>
        </p:pic>
      </p:grpSp>
      <p:grpSp>
        <p:nvGrpSpPr>
          <p:cNvPr id="13" name="Group 12">
            <a:extLst>
              <a:ext uri="{FF2B5EF4-FFF2-40B4-BE49-F238E27FC236}">
                <a16:creationId xmlns:a16="http://schemas.microsoft.com/office/drawing/2014/main" id="{02D16D67-3ABC-3745-B85C-3ABE9CBB918C}"/>
              </a:ext>
            </a:extLst>
          </p:cNvPr>
          <p:cNvGrpSpPr>
            <a:grpSpLocks noChangeAspect="1"/>
          </p:cNvGrpSpPr>
          <p:nvPr/>
        </p:nvGrpSpPr>
        <p:grpSpPr>
          <a:xfrm>
            <a:off x="3882646" y="4002380"/>
            <a:ext cx="1101406" cy="1080000"/>
            <a:chOff x="3760631" y="3625146"/>
            <a:chExt cx="1622738" cy="1592508"/>
          </a:xfrm>
        </p:grpSpPr>
        <p:sp>
          <p:nvSpPr>
            <p:cNvPr id="26" name="Rounded Rectangle 25">
              <a:extLst>
                <a:ext uri="{FF2B5EF4-FFF2-40B4-BE49-F238E27FC236}">
                  <a16:creationId xmlns:a16="http://schemas.microsoft.com/office/drawing/2014/main" id="{E0C8D5A9-7A1B-BB42-B9EC-045D841B065A}"/>
                </a:ext>
              </a:extLst>
            </p:cNvPr>
            <p:cNvSpPr/>
            <p:nvPr/>
          </p:nvSpPr>
          <p:spPr>
            <a:xfrm>
              <a:off x="3760631" y="3625146"/>
              <a:ext cx="1622738" cy="1592508"/>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pic>
          <p:nvPicPr>
            <p:cNvPr id="29" name="Picture 28">
              <a:extLst>
                <a:ext uri="{FF2B5EF4-FFF2-40B4-BE49-F238E27FC236}">
                  <a16:creationId xmlns:a16="http://schemas.microsoft.com/office/drawing/2014/main" id="{16B3D5CC-7D4E-FD41-ACD4-3B166F85D0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800" y="4058068"/>
              <a:ext cx="608400" cy="720630"/>
            </a:xfrm>
            <a:prstGeom prst="rect">
              <a:avLst/>
            </a:prstGeom>
          </p:spPr>
        </p:pic>
      </p:grpSp>
      <p:grpSp>
        <p:nvGrpSpPr>
          <p:cNvPr id="14" name="Group 13">
            <a:extLst>
              <a:ext uri="{FF2B5EF4-FFF2-40B4-BE49-F238E27FC236}">
                <a16:creationId xmlns:a16="http://schemas.microsoft.com/office/drawing/2014/main" id="{FB7EFD8B-A127-5E4B-8CF3-75037E661167}"/>
              </a:ext>
            </a:extLst>
          </p:cNvPr>
          <p:cNvGrpSpPr>
            <a:grpSpLocks noChangeAspect="1"/>
          </p:cNvGrpSpPr>
          <p:nvPr/>
        </p:nvGrpSpPr>
        <p:grpSpPr>
          <a:xfrm>
            <a:off x="5578918" y="4000334"/>
            <a:ext cx="1100501" cy="1080000"/>
            <a:chOff x="6408598" y="3625146"/>
            <a:chExt cx="1622738" cy="1592508"/>
          </a:xfrm>
        </p:grpSpPr>
        <p:sp>
          <p:nvSpPr>
            <p:cNvPr id="27" name="Rounded Rectangle 26">
              <a:extLst>
                <a:ext uri="{FF2B5EF4-FFF2-40B4-BE49-F238E27FC236}">
                  <a16:creationId xmlns:a16="http://schemas.microsoft.com/office/drawing/2014/main" id="{B28C4A04-66FE-5443-ABFD-69EEE98BE402}"/>
                </a:ext>
              </a:extLst>
            </p:cNvPr>
            <p:cNvSpPr/>
            <p:nvPr/>
          </p:nvSpPr>
          <p:spPr>
            <a:xfrm>
              <a:off x="6408598" y="3625146"/>
              <a:ext cx="1622738" cy="1592508"/>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pic>
          <p:nvPicPr>
            <p:cNvPr id="37" name="Picture 36">
              <a:extLst>
                <a:ext uri="{FF2B5EF4-FFF2-40B4-BE49-F238E27FC236}">
                  <a16:creationId xmlns:a16="http://schemas.microsoft.com/office/drawing/2014/main" id="{649B8A87-F20A-4548-8B21-543250DBE5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9928" y="4034766"/>
              <a:ext cx="720000" cy="720000"/>
            </a:xfrm>
            <a:prstGeom prst="rect">
              <a:avLst/>
            </a:prstGeom>
          </p:spPr>
        </p:pic>
      </p:grpSp>
      <p:grpSp>
        <p:nvGrpSpPr>
          <p:cNvPr id="9" name="Group 8">
            <a:extLst>
              <a:ext uri="{FF2B5EF4-FFF2-40B4-BE49-F238E27FC236}">
                <a16:creationId xmlns:a16="http://schemas.microsoft.com/office/drawing/2014/main" id="{9AB3E6AC-002B-154E-A991-8F0D47DF6EB5}"/>
              </a:ext>
            </a:extLst>
          </p:cNvPr>
          <p:cNvGrpSpPr>
            <a:grpSpLocks noChangeAspect="1"/>
          </p:cNvGrpSpPr>
          <p:nvPr/>
        </p:nvGrpSpPr>
        <p:grpSpPr>
          <a:xfrm>
            <a:off x="2496279" y="1055332"/>
            <a:ext cx="788653" cy="1080000"/>
            <a:chOff x="2381567" y="1045246"/>
            <a:chExt cx="1322308" cy="1811215"/>
          </a:xfrm>
        </p:grpSpPr>
        <p:grpSp>
          <p:nvGrpSpPr>
            <p:cNvPr id="39" name="Group 38">
              <a:extLst>
                <a:ext uri="{FF2B5EF4-FFF2-40B4-BE49-F238E27FC236}">
                  <a16:creationId xmlns:a16="http://schemas.microsoft.com/office/drawing/2014/main" id="{7C5BF66A-71B3-FF46-81C9-956209A78312}"/>
                </a:ext>
              </a:extLst>
            </p:cNvPr>
            <p:cNvGrpSpPr/>
            <p:nvPr/>
          </p:nvGrpSpPr>
          <p:grpSpPr>
            <a:xfrm>
              <a:off x="2381567" y="1045246"/>
              <a:ext cx="1322308" cy="1811215"/>
              <a:chOff x="2409092" y="1617785"/>
              <a:chExt cx="1322308" cy="1811215"/>
            </a:xfrm>
          </p:grpSpPr>
          <p:sp>
            <p:nvSpPr>
              <p:cNvPr id="40" name="Rounded Rectangle 39">
                <a:extLst>
                  <a:ext uri="{FF2B5EF4-FFF2-40B4-BE49-F238E27FC236}">
                    <a16:creationId xmlns:a16="http://schemas.microsoft.com/office/drawing/2014/main" id="{B93FC9EF-F249-E54F-89D8-7F474518541C}"/>
                  </a:ext>
                </a:extLst>
              </p:cNvPr>
              <p:cNvSpPr/>
              <p:nvPr/>
            </p:nvSpPr>
            <p:spPr>
              <a:xfrm>
                <a:off x="2409092" y="1617785"/>
                <a:ext cx="1322308" cy="1811215"/>
              </a:xfrm>
              <a:prstGeom prst="roundRect">
                <a:avLst/>
              </a:prstGeom>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pic>
            <p:nvPicPr>
              <p:cNvPr id="41" name="Picture 40">
                <a:extLst>
                  <a:ext uri="{FF2B5EF4-FFF2-40B4-BE49-F238E27FC236}">
                    <a16:creationId xmlns:a16="http://schemas.microsoft.com/office/drawing/2014/main" id="{192ACD96-306A-5648-AC98-91ED602F65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8891" y="1891889"/>
                <a:ext cx="622710" cy="622710"/>
              </a:xfrm>
              <a:prstGeom prst="rect">
                <a:avLst/>
              </a:prstGeom>
            </p:spPr>
          </p:pic>
        </p:grpSp>
        <p:pic>
          <p:nvPicPr>
            <p:cNvPr id="49" name="Picture 48">
              <a:extLst>
                <a:ext uri="{FF2B5EF4-FFF2-40B4-BE49-F238E27FC236}">
                  <a16:creationId xmlns:a16="http://schemas.microsoft.com/office/drawing/2014/main" id="{40256D42-738D-9C41-9D18-F678E98688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05029" y="2194871"/>
              <a:ext cx="464132" cy="540000"/>
            </a:xfrm>
            <a:prstGeom prst="rect">
              <a:avLst/>
            </a:prstGeom>
          </p:spPr>
        </p:pic>
      </p:grpSp>
      <p:grpSp>
        <p:nvGrpSpPr>
          <p:cNvPr id="10" name="Group 9">
            <a:extLst>
              <a:ext uri="{FF2B5EF4-FFF2-40B4-BE49-F238E27FC236}">
                <a16:creationId xmlns:a16="http://schemas.microsoft.com/office/drawing/2014/main" id="{EF307028-07D8-AE45-925F-99E7BAA7B572}"/>
              </a:ext>
            </a:extLst>
          </p:cNvPr>
          <p:cNvGrpSpPr>
            <a:grpSpLocks noChangeAspect="1"/>
          </p:cNvGrpSpPr>
          <p:nvPr/>
        </p:nvGrpSpPr>
        <p:grpSpPr>
          <a:xfrm>
            <a:off x="4055655" y="1045246"/>
            <a:ext cx="788472" cy="1080000"/>
            <a:chOff x="3910846" y="1045246"/>
            <a:chExt cx="1322308" cy="1811215"/>
          </a:xfrm>
        </p:grpSpPr>
        <p:grpSp>
          <p:nvGrpSpPr>
            <p:cNvPr id="42" name="Group 41">
              <a:extLst>
                <a:ext uri="{FF2B5EF4-FFF2-40B4-BE49-F238E27FC236}">
                  <a16:creationId xmlns:a16="http://schemas.microsoft.com/office/drawing/2014/main" id="{C78E7EE9-A500-1B46-A090-80A2D51B63DD}"/>
                </a:ext>
              </a:extLst>
            </p:cNvPr>
            <p:cNvGrpSpPr/>
            <p:nvPr/>
          </p:nvGrpSpPr>
          <p:grpSpPr>
            <a:xfrm>
              <a:off x="3910846" y="1045246"/>
              <a:ext cx="1322308" cy="1811215"/>
              <a:chOff x="2409092" y="1617785"/>
              <a:chExt cx="1322308" cy="1811215"/>
            </a:xfrm>
          </p:grpSpPr>
          <p:sp>
            <p:nvSpPr>
              <p:cNvPr id="43" name="Rounded Rectangle 42">
                <a:extLst>
                  <a:ext uri="{FF2B5EF4-FFF2-40B4-BE49-F238E27FC236}">
                    <a16:creationId xmlns:a16="http://schemas.microsoft.com/office/drawing/2014/main" id="{DCA45A4B-69A6-CA44-821A-D227EA924C4C}"/>
                  </a:ext>
                </a:extLst>
              </p:cNvPr>
              <p:cNvSpPr/>
              <p:nvPr/>
            </p:nvSpPr>
            <p:spPr>
              <a:xfrm>
                <a:off x="2409092" y="1617785"/>
                <a:ext cx="1322308" cy="1811215"/>
              </a:xfrm>
              <a:prstGeom prst="roundRect">
                <a:avLst/>
              </a:prstGeom>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pic>
            <p:nvPicPr>
              <p:cNvPr id="44" name="Picture 43">
                <a:extLst>
                  <a:ext uri="{FF2B5EF4-FFF2-40B4-BE49-F238E27FC236}">
                    <a16:creationId xmlns:a16="http://schemas.microsoft.com/office/drawing/2014/main" id="{4ADC7FED-AE70-344F-BD66-93F74DB443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8891" y="1891889"/>
                <a:ext cx="622710" cy="622710"/>
              </a:xfrm>
              <a:prstGeom prst="rect">
                <a:avLst/>
              </a:prstGeom>
            </p:spPr>
          </p:pic>
        </p:grpSp>
        <p:pic>
          <p:nvPicPr>
            <p:cNvPr id="50" name="Picture 49">
              <a:extLst>
                <a:ext uri="{FF2B5EF4-FFF2-40B4-BE49-F238E27FC236}">
                  <a16:creationId xmlns:a16="http://schemas.microsoft.com/office/drawing/2014/main" id="{F411BAC7-5E2A-724A-8A26-8763C01804F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32001" y="2202960"/>
              <a:ext cx="540000" cy="540000"/>
            </a:xfrm>
            <a:prstGeom prst="rect">
              <a:avLst/>
            </a:prstGeom>
          </p:spPr>
        </p:pic>
      </p:grpSp>
      <p:grpSp>
        <p:nvGrpSpPr>
          <p:cNvPr id="11" name="Group 10">
            <a:extLst>
              <a:ext uri="{FF2B5EF4-FFF2-40B4-BE49-F238E27FC236}">
                <a16:creationId xmlns:a16="http://schemas.microsoft.com/office/drawing/2014/main" id="{687D6AE9-E4A5-D943-B9A5-7AB7061DED65}"/>
              </a:ext>
            </a:extLst>
          </p:cNvPr>
          <p:cNvGrpSpPr>
            <a:grpSpLocks noChangeAspect="1"/>
          </p:cNvGrpSpPr>
          <p:nvPr/>
        </p:nvGrpSpPr>
        <p:grpSpPr>
          <a:xfrm>
            <a:off x="5575304" y="1060575"/>
            <a:ext cx="788653" cy="1080000"/>
            <a:chOff x="5440126" y="1074863"/>
            <a:chExt cx="1322308" cy="1811215"/>
          </a:xfrm>
        </p:grpSpPr>
        <p:grpSp>
          <p:nvGrpSpPr>
            <p:cNvPr id="45" name="Group 44">
              <a:extLst>
                <a:ext uri="{FF2B5EF4-FFF2-40B4-BE49-F238E27FC236}">
                  <a16:creationId xmlns:a16="http://schemas.microsoft.com/office/drawing/2014/main" id="{DC1ED006-3F65-DA45-B366-9B7AD17E84A4}"/>
                </a:ext>
              </a:extLst>
            </p:cNvPr>
            <p:cNvGrpSpPr/>
            <p:nvPr/>
          </p:nvGrpSpPr>
          <p:grpSpPr>
            <a:xfrm>
              <a:off x="5440126" y="1074863"/>
              <a:ext cx="1322308" cy="1811215"/>
              <a:chOff x="2409092" y="1617785"/>
              <a:chExt cx="1322308" cy="1811215"/>
            </a:xfrm>
          </p:grpSpPr>
          <p:sp>
            <p:nvSpPr>
              <p:cNvPr id="46" name="Rounded Rectangle 45">
                <a:extLst>
                  <a:ext uri="{FF2B5EF4-FFF2-40B4-BE49-F238E27FC236}">
                    <a16:creationId xmlns:a16="http://schemas.microsoft.com/office/drawing/2014/main" id="{9E1BF4EF-C842-684E-A500-3245FF18BE78}"/>
                  </a:ext>
                </a:extLst>
              </p:cNvPr>
              <p:cNvSpPr/>
              <p:nvPr/>
            </p:nvSpPr>
            <p:spPr>
              <a:xfrm>
                <a:off x="2409092" y="1617785"/>
                <a:ext cx="1322308" cy="1811215"/>
              </a:xfrm>
              <a:prstGeom prst="roundRect">
                <a:avLst/>
              </a:prstGeom>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pic>
            <p:nvPicPr>
              <p:cNvPr id="48" name="Picture 47">
                <a:extLst>
                  <a:ext uri="{FF2B5EF4-FFF2-40B4-BE49-F238E27FC236}">
                    <a16:creationId xmlns:a16="http://schemas.microsoft.com/office/drawing/2014/main" id="{B1B1C967-6871-694A-8444-141306AD29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8891" y="1891889"/>
                <a:ext cx="622710" cy="622710"/>
              </a:xfrm>
              <a:prstGeom prst="rect">
                <a:avLst/>
              </a:prstGeom>
            </p:spPr>
          </p:pic>
        </p:grpSp>
        <p:pic>
          <p:nvPicPr>
            <p:cNvPr id="51" name="Picture 50">
              <a:extLst>
                <a:ext uri="{FF2B5EF4-FFF2-40B4-BE49-F238E27FC236}">
                  <a16:creationId xmlns:a16="http://schemas.microsoft.com/office/drawing/2014/main" id="{54E185F5-F787-894A-8A80-5D081FA2EA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12041" y="2236916"/>
              <a:ext cx="485316" cy="540000"/>
            </a:xfrm>
            <a:prstGeom prst="rect">
              <a:avLst/>
            </a:prstGeom>
          </p:spPr>
        </p:pic>
        <p:pic>
          <p:nvPicPr>
            <p:cNvPr id="52" name="Picture 51">
              <a:extLst>
                <a:ext uri="{FF2B5EF4-FFF2-40B4-BE49-F238E27FC236}">
                  <a16:creationId xmlns:a16="http://schemas.microsoft.com/office/drawing/2014/main" id="{1EEBCF2D-0E34-D840-88B1-422E3A41EF3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44013" y="2307824"/>
              <a:ext cx="571765" cy="360000"/>
            </a:xfrm>
            <a:prstGeom prst="rect">
              <a:avLst/>
            </a:prstGeom>
          </p:spPr>
        </p:pic>
      </p:grpSp>
      <p:pic>
        <p:nvPicPr>
          <p:cNvPr id="53" name="Picture 52">
            <a:extLst>
              <a:ext uri="{FF2B5EF4-FFF2-40B4-BE49-F238E27FC236}">
                <a16:creationId xmlns:a16="http://schemas.microsoft.com/office/drawing/2014/main" id="{588FE64C-BA3C-C442-B3D4-E45B4661AE6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39928" y="5347838"/>
            <a:ext cx="720000" cy="720000"/>
          </a:xfrm>
          <a:prstGeom prst="rect">
            <a:avLst/>
          </a:prstGeom>
        </p:spPr>
      </p:pic>
      <p:pic>
        <p:nvPicPr>
          <p:cNvPr id="54" name="Picture 53">
            <a:extLst>
              <a:ext uri="{FF2B5EF4-FFF2-40B4-BE49-F238E27FC236}">
                <a16:creationId xmlns:a16="http://schemas.microsoft.com/office/drawing/2014/main" id="{A6C45815-6E38-274B-873B-BEB470DE079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00153" y="5490295"/>
            <a:ext cx="720000" cy="479127"/>
          </a:xfrm>
          <a:prstGeom prst="rect">
            <a:avLst/>
          </a:prstGeom>
        </p:spPr>
      </p:pic>
      <p:grpSp>
        <p:nvGrpSpPr>
          <p:cNvPr id="55" name="Group 54">
            <a:extLst>
              <a:ext uri="{FF2B5EF4-FFF2-40B4-BE49-F238E27FC236}">
                <a16:creationId xmlns:a16="http://schemas.microsoft.com/office/drawing/2014/main" id="{2B902C25-0DF1-9C4B-B1FD-8FA62A526932}"/>
              </a:ext>
            </a:extLst>
          </p:cNvPr>
          <p:cNvGrpSpPr/>
          <p:nvPr/>
        </p:nvGrpSpPr>
        <p:grpSpPr>
          <a:xfrm>
            <a:off x="1984165" y="5508433"/>
            <a:ext cx="5114145" cy="404252"/>
            <a:chOff x="2187785" y="1746502"/>
            <a:chExt cx="5114145" cy="404252"/>
          </a:xfrm>
        </p:grpSpPr>
        <p:sp>
          <p:nvSpPr>
            <p:cNvPr id="56" name="Chevron 55">
              <a:extLst>
                <a:ext uri="{FF2B5EF4-FFF2-40B4-BE49-F238E27FC236}">
                  <a16:creationId xmlns:a16="http://schemas.microsoft.com/office/drawing/2014/main" id="{BC405015-44A4-B34A-A332-8F4ED0AB6F7C}"/>
                </a:ext>
              </a:extLst>
            </p:cNvPr>
            <p:cNvSpPr/>
            <p:nvPr/>
          </p:nvSpPr>
          <p:spPr>
            <a:xfrm>
              <a:off x="6992332" y="1758466"/>
              <a:ext cx="309598" cy="383315"/>
            </a:xfrm>
            <a:prstGeom prst="chevr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7" name="Chevron 56">
              <a:extLst>
                <a:ext uri="{FF2B5EF4-FFF2-40B4-BE49-F238E27FC236}">
                  <a16:creationId xmlns:a16="http://schemas.microsoft.com/office/drawing/2014/main" id="{201D3730-98B5-0143-A8D8-96900789B04E}"/>
                </a:ext>
              </a:extLst>
            </p:cNvPr>
            <p:cNvSpPr/>
            <p:nvPr/>
          </p:nvSpPr>
          <p:spPr>
            <a:xfrm>
              <a:off x="6682734" y="1758465"/>
              <a:ext cx="309598" cy="383315"/>
            </a:xfrm>
            <a:prstGeom prst="chevr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8" name="Chevron 57">
              <a:extLst>
                <a:ext uri="{FF2B5EF4-FFF2-40B4-BE49-F238E27FC236}">
                  <a16:creationId xmlns:a16="http://schemas.microsoft.com/office/drawing/2014/main" id="{C5C6A61D-37DD-E94F-AB9D-714657AEB155}"/>
                </a:ext>
              </a:extLst>
            </p:cNvPr>
            <p:cNvSpPr/>
            <p:nvPr/>
          </p:nvSpPr>
          <p:spPr>
            <a:xfrm>
              <a:off x="6349240" y="1758464"/>
              <a:ext cx="309598" cy="383315"/>
            </a:xfrm>
            <a:prstGeom prst="chevr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9" name="Chevron 58">
              <a:extLst>
                <a:ext uri="{FF2B5EF4-FFF2-40B4-BE49-F238E27FC236}">
                  <a16:creationId xmlns:a16="http://schemas.microsoft.com/office/drawing/2014/main" id="{7902F6D5-9C19-7245-AB69-360DE7AF38CB}"/>
                </a:ext>
              </a:extLst>
            </p:cNvPr>
            <p:cNvSpPr/>
            <p:nvPr/>
          </p:nvSpPr>
          <p:spPr>
            <a:xfrm>
              <a:off x="6039642" y="1746502"/>
              <a:ext cx="309598" cy="383315"/>
            </a:xfrm>
            <a:prstGeom prst="chevr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0" name="Chevron 59">
              <a:extLst>
                <a:ext uri="{FF2B5EF4-FFF2-40B4-BE49-F238E27FC236}">
                  <a16:creationId xmlns:a16="http://schemas.microsoft.com/office/drawing/2014/main" id="{7C6E3736-2F2A-3944-B355-454985CF565C}"/>
                </a:ext>
              </a:extLst>
            </p:cNvPr>
            <p:cNvSpPr/>
            <p:nvPr/>
          </p:nvSpPr>
          <p:spPr>
            <a:xfrm>
              <a:off x="5730044" y="1758463"/>
              <a:ext cx="309598" cy="383315"/>
            </a:xfrm>
            <a:prstGeom prst="chevr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1" name="Chevron 60">
              <a:extLst>
                <a:ext uri="{FF2B5EF4-FFF2-40B4-BE49-F238E27FC236}">
                  <a16:creationId xmlns:a16="http://schemas.microsoft.com/office/drawing/2014/main" id="{6EF9FF41-A7F9-4F43-9B20-3FE7876A69E0}"/>
                </a:ext>
              </a:extLst>
            </p:cNvPr>
            <p:cNvSpPr/>
            <p:nvPr/>
          </p:nvSpPr>
          <p:spPr>
            <a:xfrm>
              <a:off x="5396550" y="1758462"/>
              <a:ext cx="309598" cy="383315"/>
            </a:xfrm>
            <a:prstGeom prst="chevr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2" name="Chevron 61">
              <a:extLst>
                <a:ext uri="{FF2B5EF4-FFF2-40B4-BE49-F238E27FC236}">
                  <a16:creationId xmlns:a16="http://schemas.microsoft.com/office/drawing/2014/main" id="{061DAE05-7FA3-D24D-93DC-087FFFB661A4}"/>
                </a:ext>
              </a:extLst>
            </p:cNvPr>
            <p:cNvSpPr/>
            <p:nvPr/>
          </p:nvSpPr>
          <p:spPr>
            <a:xfrm>
              <a:off x="5082735" y="1767439"/>
              <a:ext cx="309598" cy="383315"/>
            </a:xfrm>
            <a:prstGeom prst="chevr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3" name="Chevron 62">
              <a:extLst>
                <a:ext uri="{FF2B5EF4-FFF2-40B4-BE49-F238E27FC236}">
                  <a16:creationId xmlns:a16="http://schemas.microsoft.com/office/drawing/2014/main" id="{DD0AF9CE-5CB1-F945-B465-F548447BA618}"/>
                </a:ext>
              </a:extLst>
            </p:cNvPr>
            <p:cNvSpPr/>
            <p:nvPr/>
          </p:nvSpPr>
          <p:spPr>
            <a:xfrm>
              <a:off x="4753458" y="1767438"/>
              <a:ext cx="309598" cy="383315"/>
            </a:xfrm>
            <a:prstGeom prst="chevr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4" name="Chevron 63">
              <a:extLst>
                <a:ext uri="{FF2B5EF4-FFF2-40B4-BE49-F238E27FC236}">
                  <a16:creationId xmlns:a16="http://schemas.microsoft.com/office/drawing/2014/main" id="{9D80E6F6-2CED-0F44-A239-4DA6EB7DB188}"/>
                </a:ext>
              </a:extLst>
            </p:cNvPr>
            <p:cNvSpPr/>
            <p:nvPr/>
          </p:nvSpPr>
          <p:spPr>
            <a:xfrm>
              <a:off x="4343913" y="1757644"/>
              <a:ext cx="309598" cy="383315"/>
            </a:xfrm>
            <a:prstGeom prst="chevron">
              <a:avLst/>
            </a:prstGeom>
            <a:solidFill>
              <a:schemeClr val="accent1">
                <a:lumMod val="20000"/>
                <a:lumOff val="80000"/>
              </a:schemeClr>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5" name="Chevron 64">
              <a:extLst>
                <a:ext uri="{FF2B5EF4-FFF2-40B4-BE49-F238E27FC236}">
                  <a16:creationId xmlns:a16="http://schemas.microsoft.com/office/drawing/2014/main" id="{F4EADF38-D45C-5448-8ACA-59FCAD44B3E8}"/>
                </a:ext>
              </a:extLst>
            </p:cNvPr>
            <p:cNvSpPr/>
            <p:nvPr/>
          </p:nvSpPr>
          <p:spPr>
            <a:xfrm>
              <a:off x="4034315" y="1762838"/>
              <a:ext cx="309598" cy="383315"/>
            </a:xfrm>
            <a:prstGeom prst="chevron">
              <a:avLst/>
            </a:prstGeom>
            <a:solidFill>
              <a:schemeClr val="accent1">
                <a:lumMod val="20000"/>
                <a:lumOff val="80000"/>
              </a:schemeClr>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6" name="Chevron 65">
              <a:extLst>
                <a:ext uri="{FF2B5EF4-FFF2-40B4-BE49-F238E27FC236}">
                  <a16:creationId xmlns:a16="http://schemas.microsoft.com/office/drawing/2014/main" id="{3A183F80-C5EF-E543-924E-6C13C8464283}"/>
                </a:ext>
              </a:extLst>
            </p:cNvPr>
            <p:cNvSpPr/>
            <p:nvPr/>
          </p:nvSpPr>
          <p:spPr>
            <a:xfrm>
              <a:off x="3730218" y="1767438"/>
              <a:ext cx="309598" cy="383315"/>
            </a:xfrm>
            <a:prstGeom prst="chevron">
              <a:avLst/>
            </a:prstGeom>
            <a:solidFill>
              <a:schemeClr val="accent1">
                <a:lumMod val="20000"/>
                <a:lumOff val="80000"/>
              </a:schemeClr>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7" name="Chevron 66">
              <a:extLst>
                <a:ext uri="{FF2B5EF4-FFF2-40B4-BE49-F238E27FC236}">
                  <a16:creationId xmlns:a16="http://schemas.microsoft.com/office/drawing/2014/main" id="{1CC9A4AC-2B84-274E-9E0D-1C2262E6F6F8}"/>
                </a:ext>
              </a:extLst>
            </p:cNvPr>
            <p:cNvSpPr/>
            <p:nvPr/>
          </p:nvSpPr>
          <p:spPr>
            <a:xfrm>
              <a:off x="3426121" y="1767437"/>
              <a:ext cx="309598" cy="383315"/>
            </a:xfrm>
            <a:prstGeom prst="chevron">
              <a:avLst/>
            </a:prstGeom>
            <a:solidFill>
              <a:schemeClr val="accent1">
                <a:lumMod val="20000"/>
                <a:lumOff val="80000"/>
              </a:schemeClr>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8" name="Chevron 67">
              <a:extLst>
                <a:ext uri="{FF2B5EF4-FFF2-40B4-BE49-F238E27FC236}">
                  <a16:creationId xmlns:a16="http://schemas.microsoft.com/office/drawing/2014/main" id="{907E547D-5423-AE4B-9972-E7BCA118CD4A}"/>
                </a:ext>
              </a:extLst>
            </p:cNvPr>
            <p:cNvSpPr/>
            <p:nvPr/>
          </p:nvSpPr>
          <p:spPr>
            <a:xfrm>
              <a:off x="3105771" y="1767436"/>
              <a:ext cx="309598" cy="383315"/>
            </a:xfrm>
            <a:prstGeom prst="chevron">
              <a:avLst/>
            </a:prstGeom>
            <a:solidFill>
              <a:schemeClr val="accent1">
                <a:lumMod val="20000"/>
                <a:lumOff val="80000"/>
              </a:schemeClr>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9" name="Chevron 68">
              <a:extLst>
                <a:ext uri="{FF2B5EF4-FFF2-40B4-BE49-F238E27FC236}">
                  <a16:creationId xmlns:a16="http://schemas.microsoft.com/office/drawing/2014/main" id="{A9BC4F13-849D-3C46-9E6E-B381F9A11D1E}"/>
                </a:ext>
              </a:extLst>
            </p:cNvPr>
            <p:cNvSpPr/>
            <p:nvPr/>
          </p:nvSpPr>
          <p:spPr>
            <a:xfrm>
              <a:off x="2808483" y="1767435"/>
              <a:ext cx="309598" cy="383315"/>
            </a:xfrm>
            <a:prstGeom prst="chevron">
              <a:avLst/>
            </a:prstGeom>
            <a:solidFill>
              <a:schemeClr val="accent1">
                <a:lumMod val="20000"/>
                <a:lumOff val="80000"/>
              </a:schemeClr>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0" name="Chevron 69">
              <a:extLst>
                <a:ext uri="{FF2B5EF4-FFF2-40B4-BE49-F238E27FC236}">
                  <a16:creationId xmlns:a16="http://schemas.microsoft.com/office/drawing/2014/main" id="{C19F74F9-7AA9-E94A-9A55-84FB553574E2}"/>
                </a:ext>
              </a:extLst>
            </p:cNvPr>
            <p:cNvSpPr/>
            <p:nvPr/>
          </p:nvSpPr>
          <p:spPr>
            <a:xfrm>
              <a:off x="2491568" y="1746502"/>
              <a:ext cx="309598" cy="383315"/>
            </a:xfrm>
            <a:prstGeom prst="chevron">
              <a:avLst/>
            </a:prstGeom>
            <a:solidFill>
              <a:schemeClr val="accent1">
                <a:lumMod val="20000"/>
                <a:lumOff val="80000"/>
              </a:schemeClr>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1" name="Chevron 70">
              <a:extLst>
                <a:ext uri="{FF2B5EF4-FFF2-40B4-BE49-F238E27FC236}">
                  <a16:creationId xmlns:a16="http://schemas.microsoft.com/office/drawing/2014/main" id="{DADC0817-CB92-A64F-A949-5E927E635AB1}"/>
                </a:ext>
              </a:extLst>
            </p:cNvPr>
            <p:cNvSpPr/>
            <p:nvPr/>
          </p:nvSpPr>
          <p:spPr>
            <a:xfrm>
              <a:off x="2187785" y="1757644"/>
              <a:ext cx="309598" cy="383315"/>
            </a:xfrm>
            <a:prstGeom prst="chevron">
              <a:avLst/>
            </a:prstGeom>
            <a:solidFill>
              <a:schemeClr val="accent1">
                <a:lumMod val="20000"/>
                <a:lumOff val="80000"/>
              </a:schemeClr>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72" name="TextBox 71">
            <a:extLst>
              <a:ext uri="{FF2B5EF4-FFF2-40B4-BE49-F238E27FC236}">
                <a16:creationId xmlns:a16="http://schemas.microsoft.com/office/drawing/2014/main" id="{89B16E9D-919C-1149-843C-755D86D3019E}"/>
              </a:ext>
            </a:extLst>
          </p:cNvPr>
          <p:cNvSpPr txBox="1"/>
          <p:nvPr/>
        </p:nvSpPr>
        <p:spPr>
          <a:xfrm>
            <a:off x="179359" y="5591358"/>
            <a:ext cx="1100524" cy="276999"/>
          </a:xfrm>
          <a:prstGeom prst="rect">
            <a:avLst/>
          </a:prstGeom>
          <a:noFill/>
        </p:spPr>
        <p:txBody>
          <a:bodyPr wrap="square" rtlCol="0">
            <a:spAutoFit/>
          </a:bodyPr>
          <a:lstStyle/>
          <a:p>
            <a:r>
              <a:rPr lang="en-GB" sz="1200" dirty="0">
                <a:solidFill>
                  <a:schemeClr val="accent1"/>
                </a:solidFill>
              </a:rPr>
              <a:t>From DEV</a:t>
            </a:r>
          </a:p>
        </p:txBody>
      </p:sp>
      <p:sp>
        <p:nvSpPr>
          <p:cNvPr id="73" name="TextBox 72">
            <a:extLst>
              <a:ext uri="{FF2B5EF4-FFF2-40B4-BE49-F238E27FC236}">
                <a16:creationId xmlns:a16="http://schemas.microsoft.com/office/drawing/2014/main" id="{0ADB2831-5693-9040-8224-8F6254000127}"/>
              </a:ext>
            </a:extLst>
          </p:cNvPr>
          <p:cNvSpPr txBox="1"/>
          <p:nvPr/>
        </p:nvSpPr>
        <p:spPr>
          <a:xfrm>
            <a:off x="8109402" y="5561590"/>
            <a:ext cx="1100524" cy="276999"/>
          </a:xfrm>
          <a:prstGeom prst="rect">
            <a:avLst/>
          </a:prstGeom>
          <a:noFill/>
        </p:spPr>
        <p:txBody>
          <a:bodyPr wrap="square" rtlCol="0">
            <a:spAutoFit/>
          </a:bodyPr>
          <a:lstStyle/>
          <a:p>
            <a:r>
              <a:rPr lang="en-GB" sz="1200" dirty="0">
                <a:solidFill>
                  <a:schemeClr val="accent1"/>
                </a:solidFill>
              </a:rPr>
              <a:t>To OPS</a:t>
            </a:r>
          </a:p>
        </p:txBody>
      </p:sp>
      <p:sp>
        <p:nvSpPr>
          <p:cNvPr id="15" name="Rectangle 14">
            <a:extLst>
              <a:ext uri="{FF2B5EF4-FFF2-40B4-BE49-F238E27FC236}">
                <a16:creationId xmlns:a16="http://schemas.microsoft.com/office/drawing/2014/main" id="{486D8172-1352-CB40-88D5-D0E43A93BABB}"/>
              </a:ext>
            </a:extLst>
          </p:cNvPr>
          <p:cNvSpPr/>
          <p:nvPr/>
        </p:nvSpPr>
        <p:spPr>
          <a:xfrm>
            <a:off x="2260365" y="960782"/>
            <a:ext cx="4345965" cy="2313904"/>
          </a:xfrm>
          <a:prstGeom prst="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88" name="Oval 87">
            <a:extLst>
              <a:ext uri="{FF2B5EF4-FFF2-40B4-BE49-F238E27FC236}">
                <a16:creationId xmlns:a16="http://schemas.microsoft.com/office/drawing/2014/main" id="{6F519096-0056-7843-9B68-C9D3BF84BC5C}"/>
              </a:ext>
            </a:extLst>
          </p:cNvPr>
          <p:cNvSpPr/>
          <p:nvPr/>
        </p:nvSpPr>
        <p:spPr>
          <a:xfrm>
            <a:off x="4025253" y="2488132"/>
            <a:ext cx="849275" cy="634572"/>
          </a:xfrm>
          <a:prstGeom prst="ellipse">
            <a:avLst/>
          </a:prstGeom>
          <a:blipFill>
            <a:blip r:embed="rId13"/>
            <a:stretch>
              <a:fillRect/>
            </a:stretch>
          </a:bli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dirty="0"/>
          </a:p>
        </p:txBody>
      </p:sp>
      <p:cxnSp>
        <p:nvCxnSpPr>
          <p:cNvPr id="95" name="Straight Arrow Connector 94">
            <a:extLst>
              <a:ext uri="{FF2B5EF4-FFF2-40B4-BE49-F238E27FC236}">
                <a16:creationId xmlns:a16="http://schemas.microsoft.com/office/drawing/2014/main" id="{C6B1BD67-D719-6B41-9DD5-34830760AA61}"/>
              </a:ext>
            </a:extLst>
          </p:cNvPr>
          <p:cNvCxnSpPr>
            <a:cxnSpLocks/>
          </p:cNvCxnSpPr>
          <p:nvPr/>
        </p:nvCxnSpPr>
        <p:spPr>
          <a:xfrm flipH="1">
            <a:off x="4510204" y="3437265"/>
            <a:ext cx="1" cy="36000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6426E479-09D4-9B4D-99F6-99B290933A92}"/>
              </a:ext>
            </a:extLst>
          </p:cNvPr>
          <p:cNvCxnSpPr>
            <a:cxnSpLocks/>
          </p:cNvCxnSpPr>
          <p:nvPr/>
        </p:nvCxnSpPr>
        <p:spPr>
          <a:xfrm rot="2700000" flipH="1">
            <a:off x="3674197" y="3384545"/>
            <a:ext cx="1" cy="36000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413CF7A7-4B29-C844-A489-D0BFA93CF44B}"/>
              </a:ext>
            </a:extLst>
          </p:cNvPr>
          <p:cNvCxnSpPr>
            <a:cxnSpLocks/>
          </p:cNvCxnSpPr>
          <p:nvPr/>
        </p:nvCxnSpPr>
        <p:spPr>
          <a:xfrm rot="-2700000" flipH="1">
            <a:off x="5265041" y="3384546"/>
            <a:ext cx="1" cy="36000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964916BD-5ABB-394D-9109-86B7170CF25D}"/>
              </a:ext>
            </a:extLst>
          </p:cNvPr>
          <p:cNvSpPr txBox="1"/>
          <p:nvPr/>
        </p:nvSpPr>
        <p:spPr>
          <a:xfrm>
            <a:off x="168847" y="4372623"/>
            <a:ext cx="1712265" cy="276999"/>
          </a:xfrm>
          <a:prstGeom prst="rect">
            <a:avLst/>
          </a:prstGeom>
          <a:noFill/>
        </p:spPr>
        <p:txBody>
          <a:bodyPr wrap="square" rtlCol="0">
            <a:spAutoFit/>
          </a:bodyPr>
          <a:lstStyle/>
          <a:p>
            <a:r>
              <a:rPr lang="en-GB" sz="1200" dirty="0">
                <a:solidFill>
                  <a:schemeClr val="accent1"/>
                </a:solidFill>
              </a:rPr>
              <a:t>Operating System</a:t>
            </a:r>
          </a:p>
        </p:txBody>
      </p:sp>
      <p:sp>
        <p:nvSpPr>
          <p:cNvPr id="75" name="TextBox 74">
            <a:extLst>
              <a:ext uri="{FF2B5EF4-FFF2-40B4-BE49-F238E27FC236}">
                <a16:creationId xmlns:a16="http://schemas.microsoft.com/office/drawing/2014/main" id="{FFA51483-A1E1-1549-9631-6C46A1C3E7CF}"/>
              </a:ext>
            </a:extLst>
          </p:cNvPr>
          <p:cNvSpPr txBox="1"/>
          <p:nvPr/>
        </p:nvSpPr>
        <p:spPr>
          <a:xfrm>
            <a:off x="201881" y="2666918"/>
            <a:ext cx="1712265" cy="276999"/>
          </a:xfrm>
          <a:prstGeom prst="rect">
            <a:avLst/>
          </a:prstGeom>
          <a:noFill/>
        </p:spPr>
        <p:txBody>
          <a:bodyPr wrap="square" rtlCol="0">
            <a:spAutoFit/>
          </a:bodyPr>
          <a:lstStyle/>
          <a:p>
            <a:r>
              <a:rPr lang="en-GB" sz="1200" dirty="0">
                <a:solidFill>
                  <a:schemeClr val="accent1"/>
                </a:solidFill>
              </a:rPr>
              <a:t>Docker Engine</a:t>
            </a:r>
          </a:p>
        </p:txBody>
      </p:sp>
      <p:sp>
        <p:nvSpPr>
          <p:cNvPr id="76" name="TextBox 75">
            <a:extLst>
              <a:ext uri="{FF2B5EF4-FFF2-40B4-BE49-F238E27FC236}">
                <a16:creationId xmlns:a16="http://schemas.microsoft.com/office/drawing/2014/main" id="{157B9458-B62E-1E49-9B75-EB506316162E}"/>
              </a:ext>
            </a:extLst>
          </p:cNvPr>
          <p:cNvSpPr txBox="1"/>
          <p:nvPr/>
        </p:nvSpPr>
        <p:spPr>
          <a:xfrm>
            <a:off x="201881" y="1439280"/>
            <a:ext cx="1712265" cy="276999"/>
          </a:xfrm>
          <a:prstGeom prst="rect">
            <a:avLst/>
          </a:prstGeom>
          <a:noFill/>
        </p:spPr>
        <p:txBody>
          <a:bodyPr wrap="square" rtlCol="0">
            <a:spAutoFit/>
          </a:bodyPr>
          <a:lstStyle/>
          <a:p>
            <a:r>
              <a:rPr lang="en-GB" sz="1200" dirty="0">
                <a:solidFill>
                  <a:schemeClr val="accent1"/>
                </a:solidFill>
              </a:rPr>
              <a:t>Application level</a:t>
            </a:r>
          </a:p>
        </p:txBody>
      </p:sp>
      <p:pic>
        <p:nvPicPr>
          <p:cNvPr id="77" name="Picture 76">
            <a:extLst>
              <a:ext uri="{FF2B5EF4-FFF2-40B4-BE49-F238E27FC236}">
                <a16:creationId xmlns:a16="http://schemas.microsoft.com/office/drawing/2014/main" id="{4A498C87-2AE3-9642-B12E-9F0BE6FAB4D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1360" y="146603"/>
            <a:ext cx="616149" cy="616149"/>
          </a:xfrm>
          <a:prstGeom prst="rect">
            <a:avLst/>
          </a:prstGeom>
        </p:spPr>
      </p:pic>
      <p:sp>
        <p:nvSpPr>
          <p:cNvPr id="78" name="Title 1">
            <a:extLst>
              <a:ext uri="{FF2B5EF4-FFF2-40B4-BE49-F238E27FC236}">
                <a16:creationId xmlns:a16="http://schemas.microsoft.com/office/drawing/2014/main" id="{A30096F7-0FF6-D84B-9C22-96279369CE70}"/>
              </a:ext>
            </a:extLst>
          </p:cNvPr>
          <p:cNvSpPr txBox="1">
            <a:spLocks/>
          </p:cNvSpPr>
          <p:nvPr/>
        </p:nvSpPr>
        <p:spPr bwMode="auto">
          <a:xfrm>
            <a:off x="747509" y="241158"/>
            <a:ext cx="7174800" cy="427038"/>
          </a:xfrm>
          <a:prstGeom prst="rect">
            <a:avLst/>
          </a:prstGeom>
          <a:noFill/>
          <a:ln>
            <a:noFill/>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GB" kern="0"/>
              <a:t>What is Docker?</a:t>
            </a:r>
          </a:p>
        </p:txBody>
      </p:sp>
    </p:spTree>
    <p:extLst>
      <p:ext uri="{BB962C8B-B14F-4D97-AF65-F5344CB8AC3E}">
        <p14:creationId xmlns:p14="http://schemas.microsoft.com/office/powerpoint/2010/main" val="467676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08585E-55CC-C641-A934-2BB1D71C6FAC}"/>
              </a:ext>
            </a:extLst>
          </p:cNvPr>
          <p:cNvPicPr>
            <a:picLocks noChangeAspect="1"/>
          </p:cNvPicPr>
          <p:nvPr/>
        </p:nvPicPr>
        <p:blipFill>
          <a:blip r:embed="rId3"/>
          <a:stretch>
            <a:fillRect/>
          </a:stretch>
        </p:blipFill>
        <p:spPr>
          <a:xfrm>
            <a:off x="1231153" y="2889000"/>
            <a:ext cx="1080000" cy="1080000"/>
          </a:xfrm>
          <a:prstGeom prst="rect">
            <a:avLst/>
          </a:prstGeom>
        </p:spPr>
      </p:pic>
      <p:pic>
        <p:nvPicPr>
          <p:cNvPr id="8" name="Picture 7">
            <a:extLst>
              <a:ext uri="{FF2B5EF4-FFF2-40B4-BE49-F238E27FC236}">
                <a16:creationId xmlns:a16="http://schemas.microsoft.com/office/drawing/2014/main" id="{1E3BE09C-7D2F-AF41-B829-6328DD44DC2A}"/>
              </a:ext>
            </a:extLst>
          </p:cNvPr>
          <p:cNvPicPr>
            <a:picLocks noChangeAspect="1"/>
          </p:cNvPicPr>
          <p:nvPr/>
        </p:nvPicPr>
        <p:blipFill>
          <a:blip r:embed="rId4"/>
          <a:stretch>
            <a:fillRect/>
          </a:stretch>
        </p:blipFill>
        <p:spPr>
          <a:xfrm>
            <a:off x="3545006" y="2889000"/>
            <a:ext cx="2053988" cy="1080000"/>
          </a:xfrm>
          <a:prstGeom prst="rect">
            <a:avLst/>
          </a:prstGeom>
        </p:spPr>
      </p:pic>
      <p:pic>
        <p:nvPicPr>
          <p:cNvPr id="9" name="Picture 8">
            <a:extLst>
              <a:ext uri="{FF2B5EF4-FFF2-40B4-BE49-F238E27FC236}">
                <a16:creationId xmlns:a16="http://schemas.microsoft.com/office/drawing/2014/main" id="{1FB377DC-1AF7-9344-B3C1-E13E66D9CA1A}"/>
              </a:ext>
            </a:extLst>
          </p:cNvPr>
          <p:cNvPicPr>
            <a:picLocks noChangeAspect="1"/>
          </p:cNvPicPr>
          <p:nvPr/>
        </p:nvPicPr>
        <p:blipFill>
          <a:blip r:embed="rId5"/>
          <a:stretch>
            <a:fillRect/>
          </a:stretch>
        </p:blipFill>
        <p:spPr>
          <a:xfrm>
            <a:off x="6058375" y="2889000"/>
            <a:ext cx="3117273" cy="1080000"/>
          </a:xfrm>
          <a:prstGeom prst="rect">
            <a:avLst/>
          </a:prstGeom>
        </p:spPr>
      </p:pic>
      <p:cxnSp>
        <p:nvCxnSpPr>
          <p:cNvPr id="11" name="Straight Arrow Connector 10">
            <a:extLst>
              <a:ext uri="{FF2B5EF4-FFF2-40B4-BE49-F238E27FC236}">
                <a16:creationId xmlns:a16="http://schemas.microsoft.com/office/drawing/2014/main" id="{CC820D5D-7BE1-6645-BFB1-0AA62CB1296C}"/>
              </a:ext>
            </a:extLst>
          </p:cNvPr>
          <p:cNvCxnSpPr>
            <a:cxnSpLocks/>
            <a:endCxn id="8" idx="1"/>
          </p:cNvCxnSpPr>
          <p:nvPr/>
        </p:nvCxnSpPr>
        <p:spPr>
          <a:xfrm>
            <a:off x="2120900" y="3429000"/>
            <a:ext cx="142410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B0077EB-039A-CC45-B66F-06DC979C8A83}"/>
              </a:ext>
            </a:extLst>
          </p:cNvPr>
          <p:cNvCxnSpPr>
            <a:cxnSpLocks/>
          </p:cNvCxnSpPr>
          <p:nvPr/>
        </p:nvCxnSpPr>
        <p:spPr>
          <a:xfrm>
            <a:off x="5598994" y="3429000"/>
            <a:ext cx="11514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473F440-759E-ED4A-AE9D-7ECB0251B81D}"/>
              </a:ext>
            </a:extLst>
          </p:cNvPr>
          <p:cNvSpPr txBox="1"/>
          <p:nvPr/>
        </p:nvSpPr>
        <p:spPr>
          <a:xfrm>
            <a:off x="2497547" y="3510741"/>
            <a:ext cx="1233853" cy="376518"/>
          </a:xfrm>
          <a:prstGeom prst="rect">
            <a:avLst/>
          </a:prstGeom>
          <a:noFill/>
        </p:spPr>
        <p:txBody>
          <a:bodyPr wrap="square" rtlCol="0">
            <a:spAutoFit/>
          </a:bodyPr>
          <a:lstStyle/>
          <a:p>
            <a:r>
              <a:rPr lang="en-ES" dirty="0"/>
              <a:t>build</a:t>
            </a:r>
          </a:p>
        </p:txBody>
      </p:sp>
      <p:sp>
        <p:nvSpPr>
          <p:cNvPr id="30" name="TextBox 29">
            <a:extLst>
              <a:ext uri="{FF2B5EF4-FFF2-40B4-BE49-F238E27FC236}">
                <a16:creationId xmlns:a16="http://schemas.microsoft.com/office/drawing/2014/main" id="{5B40213F-9D62-A84D-AA81-6C3ADD37409F}"/>
              </a:ext>
            </a:extLst>
          </p:cNvPr>
          <p:cNvSpPr txBox="1"/>
          <p:nvPr/>
        </p:nvSpPr>
        <p:spPr>
          <a:xfrm>
            <a:off x="5810006" y="3510741"/>
            <a:ext cx="1233853" cy="376518"/>
          </a:xfrm>
          <a:prstGeom prst="rect">
            <a:avLst/>
          </a:prstGeom>
          <a:noFill/>
        </p:spPr>
        <p:txBody>
          <a:bodyPr wrap="square" rtlCol="0">
            <a:spAutoFit/>
          </a:bodyPr>
          <a:lstStyle/>
          <a:p>
            <a:r>
              <a:rPr lang="en-ES" dirty="0"/>
              <a:t>run</a:t>
            </a:r>
          </a:p>
        </p:txBody>
      </p:sp>
      <p:sp>
        <p:nvSpPr>
          <p:cNvPr id="31" name="TextBox 30">
            <a:extLst>
              <a:ext uri="{FF2B5EF4-FFF2-40B4-BE49-F238E27FC236}">
                <a16:creationId xmlns:a16="http://schemas.microsoft.com/office/drawing/2014/main" id="{9CBF86BA-425B-9A41-8F2D-D0D52FE12811}"/>
              </a:ext>
            </a:extLst>
          </p:cNvPr>
          <p:cNvSpPr txBox="1"/>
          <p:nvPr/>
        </p:nvSpPr>
        <p:spPr>
          <a:xfrm>
            <a:off x="997782" y="4060176"/>
            <a:ext cx="1546741" cy="369332"/>
          </a:xfrm>
          <a:prstGeom prst="rect">
            <a:avLst/>
          </a:prstGeom>
          <a:noFill/>
        </p:spPr>
        <p:txBody>
          <a:bodyPr wrap="square" rtlCol="0">
            <a:spAutoFit/>
          </a:bodyPr>
          <a:lstStyle/>
          <a:p>
            <a:r>
              <a:rPr lang="en-ES" dirty="0"/>
              <a:t>Docker file</a:t>
            </a:r>
          </a:p>
        </p:txBody>
      </p:sp>
      <p:sp>
        <p:nvSpPr>
          <p:cNvPr id="32" name="TextBox 31">
            <a:extLst>
              <a:ext uri="{FF2B5EF4-FFF2-40B4-BE49-F238E27FC236}">
                <a16:creationId xmlns:a16="http://schemas.microsoft.com/office/drawing/2014/main" id="{79A3F65C-ED65-4341-B01D-9D208E1512FB}"/>
              </a:ext>
            </a:extLst>
          </p:cNvPr>
          <p:cNvSpPr txBox="1"/>
          <p:nvPr/>
        </p:nvSpPr>
        <p:spPr>
          <a:xfrm>
            <a:off x="3545006" y="4060176"/>
            <a:ext cx="2053988" cy="369332"/>
          </a:xfrm>
          <a:prstGeom prst="rect">
            <a:avLst/>
          </a:prstGeom>
          <a:noFill/>
        </p:spPr>
        <p:txBody>
          <a:bodyPr wrap="square" rtlCol="0">
            <a:spAutoFit/>
          </a:bodyPr>
          <a:lstStyle/>
          <a:p>
            <a:r>
              <a:rPr lang="en-ES" dirty="0"/>
              <a:t>Docker image</a:t>
            </a:r>
          </a:p>
        </p:txBody>
      </p:sp>
      <p:sp>
        <p:nvSpPr>
          <p:cNvPr id="33" name="TextBox 32">
            <a:extLst>
              <a:ext uri="{FF2B5EF4-FFF2-40B4-BE49-F238E27FC236}">
                <a16:creationId xmlns:a16="http://schemas.microsoft.com/office/drawing/2014/main" id="{BD4A2ADD-79CD-3C4A-9634-63C449B08A06}"/>
              </a:ext>
            </a:extLst>
          </p:cNvPr>
          <p:cNvSpPr txBox="1"/>
          <p:nvPr/>
        </p:nvSpPr>
        <p:spPr>
          <a:xfrm>
            <a:off x="6590017" y="4065470"/>
            <a:ext cx="2365724" cy="369332"/>
          </a:xfrm>
          <a:prstGeom prst="rect">
            <a:avLst/>
          </a:prstGeom>
          <a:noFill/>
        </p:spPr>
        <p:txBody>
          <a:bodyPr wrap="square" rtlCol="0">
            <a:spAutoFit/>
          </a:bodyPr>
          <a:lstStyle/>
          <a:p>
            <a:r>
              <a:rPr lang="en-ES" dirty="0"/>
              <a:t>Docker container</a:t>
            </a:r>
          </a:p>
        </p:txBody>
      </p:sp>
      <p:pic>
        <p:nvPicPr>
          <p:cNvPr id="13" name="Picture 12">
            <a:extLst>
              <a:ext uri="{FF2B5EF4-FFF2-40B4-BE49-F238E27FC236}">
                <a16:creationId xmlns:a16="http://schemas.microsoft.com/office/drawing/2014/main" id="{6B1AB92E-C7FF-C946-ADC6-D72BE26B80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360" y="146603"/>
            <a:ext cx="616149" cy="616149"/>
          </a:xfrm>
          <a:prstGeom prst="rect">
            <a:avLst/>
          </a:prstGeom>
        </p:spPr>
      </p:pic>
      <p:sp>
        <p:nvSpPr>
          <p:cNvPr id="16" name="Title 1">
            <a:extLst>
              <a:ext uri="{FF2B5EF4-FFF2-40B4-BE49-F238E27FC236}">
                <a16:creationId xmlns:a16="http://schemas.microsoft.com/office/drawing/2014/main" id="{3E53BB3E-C753-6541-940A-6291A0566883}"/>
              </a:ext>
            </a:extLst>
          </p:cNvPr>
          <p:cNvSpPr txBox="1">
            <a:spLocks/>
          </p:cNvSpPr>
          <p:nvPr/>
        </p:nvSpPr>
        <p:spPr bwMode="auto">
          <a:xfrm>
            <a:off x="747509" y="241158"/>
            <a:ext cx="7174800" cy="427038"/>
          </a:xfrm>
          <a:prstGeom prst="rect">
            <a:avLst/>
          </a:prstGeom>
          <a:noFill/>
          <a:ln>
            <a:noFill/>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GB" kern="0"/>
              <a:t>What is Docker?</a:t>
            </a:r>
          </a:p>
        </p:txBody>
      </p:sp>
    </p:spTree>
    <p:extLst>
      <p:ext uri="{BB962C8B-B14F-4D97-AF65-F5344CB8AC3E}">
        <p14:creationId xmlns:p14="http://schemas.microsoft.com/office/powerpoint/2010/main" val="2260130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60" y="146603"/>
            <a:ext cx="616149" cy="616149"/>
          </a:xfrm>
          <a:prstGeom prst="rect">
            <a:avLst/>
          </a:prstGeom>
        </p:spPr>
      </p:pic>
      <p:sp>
        <p:nvSpPr>
          <p:cNvPr id="2" name="Rectangle 1"/>
          <p:cNvSpPr/>
          <p:nvPr/>
        </p:nvSpPr>
        <p:spPr>
          <a:xfrm>
            <a:off x="-69011" y="1090246"/>
            <a:ext cx="9213011" cy="1652955"/>
          </a:xfrm>
          <a:prstGeom prst="rect">
            <a:avLst/>
          </a:prstGeom>
          <a:solidFill>
            <a:srgbClr val="002D6F"/>
          </a:solidFill>
          <a:ln>
            <a:solidFill>
              <a:srgbClr val="002C6F"/>
            </a:solidFill>
          </a:ln>
        </p:spPr>
        <p:style>
          <a:lnRef idx="2">
            <a:schemeClr val="accent1">
              <a:shade val="50000"/>
            </a:schemeClr>
          </a:lnRef>
          <a:fillRef idx="1">
            <a:schemeClr val="accent1"/>
          </a:fillRef>
          <a:effectRef idx="0">
            <a:schemeClr val="accent1"/>
          </a:effectRef>
          <a:fontRef idx="minor">
            <a:schemeClr val="lt1"/>
          </a:fontRef>
        </p:style>
        <p:txBody>
          <a:bodyPr lIns="108000" rtlCol="0" anchor="t" anchorCtr="0"/>
          <a:lstStyle/>
          <a:p>
            <a:endParaRPr lang="en-GB" dirty="0"/>
          </a:p>
          <a:p>
            <a:endParaRPr lang="en-GB" dirty="0"/>
          </a:p>
          <a:p>
            <a:r>
              <a:rPr lang="en-GB" sz="2800" dirty="0"/>
              <a:t>DOCKER BENEFITS</a:t>
            </a:r>
            <a:endParaRPr lang="en-GB" dirty="0"/>
          </a:p>
          <a:p>
            <a:endParaRPr lang="en-GB" dirty="0"/>
          </a:p>
        </p:txBody>
      </p:sp>
    </p:spTree>
    <p:extLst>
      <p:ext uri="{BB962C8B-B14F-4D97-AF65-F5344CB8AC3E}">
        <p14:creationId xmlns:p14="http://schemas.microsoft.com/office/powerpoint/2010/main" val="262151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9548" y="982483"/>
            <a:ext cx="5447452" cy="1976011"/>
          </a:xfrm>
        </p:spPr>
        <p:txBody>
          <a:bodyPr>
            <a:normAutofit/>
          </a:bodyPr>
          <a:lstStyle/>
          <a:p>
            <a:pPr marL="285750" indent="-285750">
              <a:lnSpc>
                <a:spcPct val="150000"/>
              </a:lnSpc>
              <a:buFont typeface="Arial" panose="020B0604020202020204" pitchFamily="34" charset="0"/>
              <a:buChar char="•"/>
            </a:pPr>
            <a:r>
              <a:rPr lang="en-GB" b="1" dirty="0"/>
              <a:t>Easy</a:t>
            </a:r>
            <a:r>
              <a:rPr lang="en-GB" dirty="0"/>
              <a:t> to create, deploy, and run applications</a:t>
            </a:r>
          </a:p>
          <a:p>
            <a:pPr marL="285750" indent="-285750">
              <a:lnSpc>
                <a:spcPct val="150000"/>
              </a:lnSpc>
              <a:buFont typeface="Arial" panose="020B0604020202020204" pitchFamily="34" charset="0"/>
              <a:buChar char="•"/>
            </a:pPr>
            <a:r>
              <a:rPr lang="en-GB" b="1" dirty="0"/>
              <a:t>Easy to</a:t>
            </a:r>
            <a:r>
              <a:rPr lang="en-GB" dirty="0"/>
              <a:t> reproduce and </a:t>
            </a:r>
            <a:r>
              <a:rPr lang="en-GB" b="1" dirty="0"/>
              <a:t>fix bugs</a:t>
            </a:r>
          </a:p>
          <a:p>
            <a:pPr marL="285750" indent="-285750">
              <a:lnSpc>
                <a:spcPct val="150000"/>
              </a:lnSpc>
              <a:buFont typeface="Arial" panose="020B0604020202020204" pitchFamily="34" charset="0"/>
              <a:buChar char="•"/>
            </a:pPr>
            <a:r>
              <a:rPr lang="en-GB" b="1" dirty="0"/>
              <a:t>Easy clean app </a:t>
            </a:r>
            <a:r>
              <a:rPr lang="en-GB" dirty="0"/>
              <a:t>removal</a:t>
            </a:r>
          </a:p>
          <a:p>
            <a:pPr marL="285750" indent="-285750">
              <a:lnSpc>
                <a:spcPct val="150000"/>
              </a:lnSpc>
              <a:buFont typeface="Arial" panose="020B0604020202020204" pitchFamily="34" charset="0"/>
              <a:buChar char="•"/>
            </a:pPr>
            <a:r>
              <a:rPr lang="en-GB" b="1" dirty="0"/>
              <a:t>Self-contained</a:t>
            </a:r>
            <a:r>
              <a:rPr lang="en-GB" dirty="0"/>
              <a:t> packages</a:t>
            </a:r>
          </a:p>
          <a:p>
            <a:pPr marL="285750" indent="-285750">
              <a:lnSpc>
                <a:spcPct val="150000"/>
              </a:lnSpc>
              <a:buFont typeface="Arial" panose="020B0604020202020204" pitchFamily="34" charset="0"/>
              <a:buChar char="•"/>
            </a:pPr>
            <a:endParaRPr lang="en-GB" dirty="0"/>
          </a:p>
          <a:p>
            <a:pPr marL="285750" indent="-285750">
              <a:lnSpc>
                <a:spcPct val="150000"/>
              </a:lnSpc>
              <a:buFont typeface="Arial" panose="020B0604020202020204" pitchFamily="34" charset="0"/>
              <a:buChar char="•"/>
            </a:pPr>
            <a:endParaRPr lang="en-GB" dirty="0"/>
          </a:p>
          <a:p>
            <a:pPr>
              <a:lnSpc>
                <a:spcPct val="150000"/>
              </a:lnSpc>
            </a:pPr>
            <a:endParaRPr lang="en-GB" dirty="0"/>
          </a:p>
          <a:p>
            <a:pPr marL="285750" indent="-285750">
              <a:lnSpc>
                <a:spcPct val="150000"/>
              </a:lnSpc>
              <a:buFont typeface="Arial" panose="020B0604020202020204" pitchFamily="34" charset="0"/>
              <a:buChar char="•"/>
            </a:pPr>
            <a:endParaRPr lang="en-GB" dirty="0"/>
          </a:p>
          <a:p>
            <a:pPr marL="285750" indent="-285750">
              <a:lnSpc>
                <a:spcPct val="150000"/>
              </a:lnSpc>
              <a:buFont typeface="Arial" panose="020B0604020202020204" pitchFamily="34" charset="0"/>
              <a:buChar char="•"/>
            </a:pPr>
            <a:endParaRPr lang="en-GB" dirty="0"/>
          </a:p>
          <a:p>
            <a:pPr marL="285750" indent="-285750">
              <a:lnSpc>
                <a:spcPct val="150000"/>
              </a:lnSpc>
              <a:buFont typeface="Arial" panose="020B0604020202020204" pitchFamily="34" charset="0"/>
              <a:buChar char="•"/>
            </a:pPr>
            <a:endParaRPr lang="en-GB" dirty="0"/>
          </a:p>
          <a:p>
            <a:pPr marL="285750" indent="-285750">
              <a:lnSpc>
                <a:spcPct val="150000"/>
              </a:lnSpc>
              <a:buFont typeface="Arial" panose="020B0604020202020204" pitchFamily="34" charset="0"/>
              <a:buChar char="•"/>
            </a:pPr>
            <a:endParaRPr lang="en-GB" dirty="0"/>
          </a:p>
          <a:p>
            <a:pPr marL="285750" indent="-285750">
              <a:lnSpc>
                <a:spcPct val="150000"/>
              </a:lnSpc>
              <a:buFont typeface="Arial" panose="020B0604020202020204" pitchFamily="34" charset="0"/>
              <a:buChar char="•"/>
            </a:pPr>
            <a:endParaRPr lang="en-GB" b="1" dirty="0"/>
          </a:p>
          <a:p>
            <a:pPr marL="285750" indent="-285750">
              <a:lnSpc>
                <a:spcPct val="150000"/>
              </a:lnSpc>
              <a:buFont typeface="Arial" panose="020B0604020202020204" pitchFamily="34" charset="0"/>
              <a:buChar char="•"/>
            </a:pPr>
            <a:endParaRPr lang="en-GB" dirty="0"/>
          </a:p>
          <a:p>
            <a:pPr marL="285750" indent="-285750">
              <a:lnSpc>
                <a:spcPct val="150000"/>
              </a:lnSpc>
              <a:buFont typeface="Arial" panose="020B0604020202020204" pitchFamily="34" charset="0"/>
              <a:buChar char="•"/>
            </a:pPr>
            <a:endParaRPr lang="en-GB" dirty="0"/>
          </a:p>
          <a:p>
            <a:pPr marL="285750" indent="-285750">
              <a:lnSpc>
                <a:spcPct val="150000"/>
              </a:lnSpc>
              <a:buFont typeface="Arial" panose="020B0604020202020204" pitchFamily="34" charset="0"/>
              <a:buChar char="•"/>
            </a:pPr>
            <a:endParaRPr lang="en-GB" dirty="0"/>
          </a:p>
        </p:txBody>
      </p:sp>
      <p:sp>
        <p:nvSpPr>
          <p:cNvPr id="11" name="Content Placeholder 2"/>
          <p:cNvSpPr txBox="1">
            <a:spLocks/>
          </p:cNvSpPr>
          <p:nvPr/>
        </p:nvSpPr>
        <p:spPr>
          <a:xfrm>
            <a:off x="269240" y="3820363"/>
            <a:ext cx="6140027" cy="1691438"/>
          </a:xfrm>
          <a:prstGeom prst="rect">
            <a:avLst/>
          </a:prstGeom>
        </p:spPr>
        <p:txBody>
          <a:bodyPr vert="horz" lIns="91440" tIns="45720" rIns="91440" bIns="45720" rtlCol="0">
            <a:normAutofit/>
          </a:bodyPr>
          <a:lstStyle>
            <a:lvl1pPr marL="0" marR="0" indent="0" algn="l" defTabSz="914400" rtl="0" eaLnBrk="1" fontAlgn="base" latinLnBrk="0" hangingPunct="1">
              <a:lnSpc>
                <a:spcPct val="119000"/>
              </a:lnSpc>
              <a:spcBef>
                <a:spcPct val="20000"/>
              </a:spcBef>
              <a:spcAft>
                <a:spcPct val="0"/>
              </a:spcAft>
              <a:buClr>
                <a:srgbClr val="0098DB"/>
              </a:buClr>
              <a:buSzTx/>
              <a:buFont typeface="Verdana" pitchFamily="34" charset="0"/>
              <a:buNone/>
              <a:tabLst/>
              <a:defRPr sz="1600">
                <a:solidFill>
                  <a:schemeClr val="bg2"/>
                </a:solidFill>
                <a:latin typeface="+mn-lt"/>
                <a:ea typeface="+mn-ea"/>
                <a:cs typeface="+mn-cs"/>
              </a:defRPr>
            </a:lvl1pPr>
            <a:lvl2pPr marL="808038" marR="0" indent="0" algn="l" defTabSz="914400" rtl="0" eaLnBrk="1" fontAlgn="base" latinLnBrk="0" hangingPunct="1">
              <a:lnSpc>
                <a:spcPct val="119000"/>
              </a:lnSpc>
              <a:spcBef>
                <a:spcPct val="20000"/>
              </a:spcBef>
              <a:spcAft>
                <a:spcPct val="0"/>
              </a:spcAft>
              <a:buClr>
                <a:srgbClr val="0098DB"/>
              </a:buClr>
              <a:buSzTx/>
              <a:buFont typeface="+mj-lt"/>
              <a:buNone/>
              <a:tabLst/>
              <a:defRPr sz="1600">
                <a:solidFill>
                  <a:schemeClr val="bg2"/>
                </a:solidFill>
                <a:latin typeface="+mn-lt"/>
              </a:defRPr>
            </a:lvl2pPr>
            <a:lvl3pPr marL="1406525" marR="0" indent="0" algn="l" defTabSz="914400" rtl="0" eaLnBrk="1" fontAlgn="base" latinLnBrk="0" hangingPunct="1">
              <a:lnSpc>
                <a:spcPct val="119000"/>
              </a:lnSpc>
              <a:spcBef>
                <a:spcPct val="20000"/>
              </a:spcBef>
              <a:spcAft>
                <a:spcPct val="0"/>
              </a:spcAft>
              <a:buClr>
                <a:srgbClr val="0098DB"/>
              </a:buClr>
              <a:buSzTx/>
              <a:buFont typeface="+mj-lt"/>
              <a:buNone/>
              <a:tabLst/>
              <a:defRPr sz="1600">
                <a:solidFill>
                  <a:schemeClr val="bg2"/>
                </a:solidFill>
                <a:latin typeface="+mn-lt"/>
              </a:defRPr>
            </a:lvl3pPr>
            <a:lvl4pPr marL="2005013" marR="0" indent="0" algn="l" defTabSz="914400" rtl="0" eaLnBrk="1" fontAlgn="base" latinLnBrk="0" hangingPunct="1">
              <a:lnSpc>
                <a:spcPct val="119000"/>
              </a:lnSpc>
              <a:spcBef>
                <a:spcPct val="20000"/>
              </a:spcBef>
              <a:spcAft>
                <a:spcPct val="0"/>
              </a:spcAft>
              <a:buClr>
                <a:srgbClr val="0098DB"/>
              </a:buClr>
              <a:buSzTx/>
              <a:buFont typeface="+mj-lt"/>
              <a:buNone/>
              <a:tabLst/>
              <a:defRPr sz="1600">
                <a:solidFill>
                  <a:schemeClr val="bg2"/>
                </a:solidFill>
                <a:latin typeface="+mn-lt"/>
              </a:defRPr>
            </a:lvl4pPr>
            <a:lvl5pPr marL="2603500" marR="0" indent="0" algn="l" defTabSz="914400" rtl="0" eaLnBrk="1" fontAlgn="base" latinLnBrk="0" hangingPunct="1">
              <a:lnSpc>
                <a:spcPct val="119000"/>
              </a:lnSpc>
              <a:spcBef>
                <a:spcPct val="20000"/>
              </a:spcBef>
              <a:spcAft>
                <a:spcPct val="0"/>
              </a:spcAft>
              <a:buClr>
                <a:srgbClr val="0098DB"/>
              </a:buClr>
              <a:buSzTx/>
              <a:buFont typeface="+mj-lt"/>
              <a:buNone/>
              <a:tabLst/>
              <a:defRPr sz="1600">
                <a:solidFill>
                  <a:schemeClr val="bg2"/>
                </a:solidFill>
                <a:latin typeface="+mn-lt"/>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marL="285750" indent="-285750">
              <a:lnSpc>
                <a:spcPct val="100000"/>
              </a:lnSpc>
              <a:buFont typeface="Arial" panose="020B0604020202020204" pitchFamily="34" charset="0"/>
              <a:buChar char="•"/>
            </a:pPr>
            <a:r>
              <a:rPr lang="en-GB" kern="0" dirty="0"/>
              <a:t>Huge increase in </a:t>
            </a:r>
            <a:r>
              <a:rPr lang="en-GB" b="1" kern="0" dirty="0"/>
              <a:t>Return On Investment</a:t>
            </a:r>
            <a:r>
              <a:rPr lang="en-GB" kern="0" dirty="0"/>
              <a:t> due to the reduced infrastructure needs</a:t>
            </a:r>
          </a:p>
          <a:p>
            <a:pPr marL="285750" indent="-285750">
              <a:lnSpc>
                <a:spcPct val="100000"/>
              </a:lnSpc>
              <a:buFont typeface="Arial" panose="020B0604020202020204" pitchFamily="34" charset="0"/>
              <a:buChar char="•"/>
            </a:pPr>
            <a:endParaRPr lang="en-GB" kern="0" dirty="0"/>
          </a:p>
          <a:p>
            <a:pPr marL="285750" indent="-285750">
              <a:lnSpc>
                <a:spcPct val="100000"/>
              </a:lnSpc>
              <a:buFont typeface="Arial" panose="020B0604020202020204" pitchFamily="34" charset="0"/>
              <a:buChar char="•"/>
            </a:pPr>
            <a:r>
              <a:rPr lang="en-GB" b="1" kern="0" dirty="0"/>
              <a:t>Extremely fast</a:t>
            </a:r>
            <a:r>
              <a:rPr lang="en-GB" kern="0" dirty="0"/>
              <a:t>: launching containers is as fast as running a machine process</a:t>
            </a:r>
          </a:p>
          <a:p>
            <a:pPr marL="285750" indent="-285750">
              <a:buFont typeface="Arial" panose="020B0604020202020204" pitchFamily="34" charset="0"/>
              <a:buChar char="•"/>
            </a:pPr>
            <a:endParaRPr lang="en-GB" kern="0" dirty="0"/>
          </a:p>
        </p:txBody>
      </p:sp>
      <p:sp>
        <p:nvSpPr>
          <p:cNvPr id="2" name="Title 1"/>
          <p:cNvSpPr>
            <a:spLocks noGrp="1"/>
          </p:cNvSpPr>
          <p:nvPr>
            <p:ph type="title"/>
          </p:nvPr>
        </p:nvSpPr>
        <p:spPr>
          <a:xfrm>
            <a:off x="734809" y="246682"/>
            <a:ext cx="7174800" cy="427038"/>
          </a:xfrm>
        </p:spPr>
        <p:txBody>
          <a:bodyPr/>
          <a:lstStyle/>
          <a:p>
            <a:r>
              <a:rPr lang="en-GB" dirty="0"/>
              <a:t>Why “</a:t>
            </a:r>
            <a:r>
              <a:rPr lang="en-GB" dirty="0" err="1"/>
              <a:t>dockerize</a:t>
            </a:r>
            <a:r>
              <a:rPr lang="en-GB" dirty="0"/>
              <a:t>”? (I)</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60" y="140370"/>
            <a:ext cx="616149" cy="616149"/>
          </a:xfrm>
          <a:prstGeom prst="rect">
            <a:avLst/>
          </a:prstGeom>
        </p:spPr>
      </p:pic>
      <p:sp>
        <p:nvSpPr>
          <p:cNvPr id="5" name="Rectangle 4"/>
          <p:cNvSpPr/>
          <p:nvPr/>
        </p:nvSpPr>
        <p:spPr>
          <a:xfrm>
            <a:off x="689170" y="1419044"/>
            <a:ext cx="2296258" cy="584775"/>
          </a:xfrm>
          <a:prstGeom prst="rect">
            <a:avLst/>
          </a:prstGeom>
          <a:noFill/>
        </p:spPr>
        <p:txBody>
          <a:bodyPr wrap="square" lIns="91440" tIns="45720" rIns="91440" bIns="45720">
            <a:spAutoFit/>
          </a:bodyPr>
          <a:lstStyle/>
          <a:p>
            <a:pPr algn="ctr"/>
            <a:r>
              <a:rPr lang="en-US" sz="3200" b="1" cap="none" spc="0" dirty="0">
                <a:ln w="0"/>
                <a:effectLst>
                  <a:reflection blurRad="6350" stA="53000" endA="300" endPos="35500" dir="5400000" sy="-90000" algn="bl" rotWithShape="0"/>
                </a:effectLst>
              </a:rPr>
              <a:t>Usability</a:t>
            </a:r>
          </a:p>
        </p:txBody>
      </p:sp>
      <p:sp>
        <p:nvSpPr>
          <p:cNvPr id="6" name="Rectangle 5"/>
          <p:cNvSpPr/>
          <p:nvPr/>
        </p:nvSpPr>
        <p:spPr>
          <a:xfrm>
            <a:off x="6200907" y="4570206"/>
            <a:ext cx="2509519" cy="584775"/>
          </a:xfrm>
          <a:prstGeom prst="rect">
            <a:avLst/>
          </a:prstGeom>
          <a:noFill/>
        </p:spPr>
        <p:txBody>
          <a:bodyPr wrap="square" lIns="91440" tIns="45720" rIns="91440" bIns="45720">
            <a:spAutoFit/>
          </a:bodyPr>
          <a:lstStyle/>
          <a:p>
            <a:pPr algn="ctr"/>
            <a:r>
              <a:rPr lang="en-US" sz="3200" b="1" cap="none" spc="0" dirty="0">
                <a:ln w="0"/>
                <a:effectLst>
                  <a:reflection blurRad="6350" stA="53000" endA="300" endPos="35500" dir="5400000" sy="-90000" algn="bl" rotWithShape="0"/>
                </a:effectLst>
              </a:rPr>
              <a:t>Efficiency</a:t>
            </a:r>
          </a:p>
        </p:txBody>
      </p:sp>
      <p:sp>
        <p:nvSpPr>
          <p:cNvPr id="9" name="Content Placeholder 2"/>
          <p:cNvSpPr txBox="1">
            <a:spLocks/>
          </p:cNvSpPr>
          <p:nvPr/>
        </p:nvSpPr>
        <p:spPr>
          <a:xfrm>
            <a:off x="0" y="2447866"/>
            <a:ext cx="6200907" cy="1891573"/>
          </a:xfrm>
          <a:prstGeom prst="rect">
            <a:avLst/>
          </a:prstGeom>
        </p:spPr>
        <p:txBody>
          <a:bodyPr vert="horz" lIns="91440" tIns="45720" rIns="91440" bIns="45720" rtlCol="0">
            <a:normAutofit/>
          </a:bodyPr>
          <a:lstStyle>
            <a:lvl1pPr marL="0" marR="0" indent="0" algn="l" defTabSz="914400" rtl="0" eaLnBrk="1" fontAlgn="base" latinLnBrk="0" hangingPunct="1">
              <a:lnSpc>
                <a:spcPct val="119000"/>
              </a:lnSpc>
              <a:spcBef>
                <a:spcPct val="20000"/>
              </a:spcBef>
              <a:spcAft>
                <a:spcPct val="0"/>
              </a:spcAft>
              <a:buClr>
                <a:srgbClr val="0098DB"/>
              </a:buClr>
              <a:buSzTx/>
              <a:buFont typeface="Verdana" pitchFamily="34" charset="0"/>
              <a:buNone/>
              <a:tabLst/>
              <a:defRPr sz="1600">
                <a:solidFill>
                  <a:schemeClr val="bg2"/>
                </a:solidFill>
                <a:latin typeface="+mn-lt"/>
                <a:ea typeface="+mn-ea"/>
                <a:cs typeface="+mn-cs"/>
              </a:defRPr>
            </a:lvl1pPr>
            <a:lvl2pPr marL="808038" marR="0" indent="0" algn="l" defTabSz="914400" rtl="0" eaLnBrk="1" fontAlgn="base" latinLnBrk="0" hangingPunct="1">
              <a:lnSpc>
                <a:spcPct val="119000"/>
              </a:lnSpc>
              <a:spcBef>
                <a:spcPct val="20000"/>
              </a:spcBef>
              <a:spcAft>
                <a:spcPct val="0"/>
              </a:spcAft>
              <a:buClr>
                <a:srgbClr val="0098DB"/>
              </a:buClr>
              <a:buSzTx/>
              <a:buFont typeface="+mj-lt"/>
              <a:buNone/>
              <a:tabLst/>
              <a:defRPr sz="1600">
                <a:solidFill>
                  <a:schemeClr val="bg2"/>
                </a:solidFill>
                <a:latin typeface="+mn-lt"/>
              </a:defRPr>
            </a:lvl2pPr>
            <a:lvl3pPr marL="1406525" marR="0" indent="0" algn="l" defTabSz="914400" rtl="0" eaLnBrk="1" fontAlgn="base" latinLnBrk="0" hangingPunct="1">
              <a:lnSpc>
                <a:spcPct val="119000"/>
              </a:lnSpc>
              <a:spcBef>
                <a:spcPct val="20000"/>
              </a:spcBef>
              <a:spcAft>
                <a:spcPct val="0"/>
              </a:spcAft>
              <a:buClr>
                <a:srgbClr val="0098DB"/>
              </a:buClr>
              <a:buSzTx/>
              <a:buFont typeface="+mj-lt"/>
              <a:buNone/>
              <a:tabLst/>
              <a:defRPr sz="1600">
                <a:solidFill>
                  <a:schemeClr val="bg2"/>
                </a:solidFill>
                <a:latin typeface="+mn-lt"/>
              </a:defRPr>
            </a:lvl3pPr>
            <a:lvl4pPr marL="2005013" marR="0" indent="0" algn="l" defTabSz="914400" rtl="0" eaLnBrk="1" fontAlgn="base" latinLnBrk="0" hangingPunct="1">
              <a:lnSpc>
                <a:spcPct val="119000"/>
              </a:lnSpc>
              <a:spcBef>
                <a:spcPct val="20000"/>
              </a:spcBef>
              <a:spcAft>
                <a:spcPct val="0"/>
              </a:spcAft>
              <a:buClr>
                <a:srgbClr val="0098DB"/>
              </a:buClr>
              <a:buSzTx/>
              <a:buFont typeface="+mj-lt"/>
              <a:buNone/>
              <a:tabLst/>
              <a:defRPr sz="1600">
                <a:solidFill>
                  <a:schemeClr val="bg2"/>
                </a:solidFill>
                <a:latin typeface="+mn-lt"/>
              </a:defRPr>
            </a:lvl4pPr>
            <a:lvl5pPr marL="2603500" marR="0" indent="0" algn="l" defTabSz="914400" rtl="0" eaLnBrk="1" fontAlgn="base" latinLnBrk="0" hangingPunct="1">
              <a:lnSpc>
                <a:spcPct val="119000"/>
              </a:lnSpc>
              <a:spcBef>
                <a:spcPct val="20000"/>
              </a:spcBef>
              <a:spcAft>
                <a:spcPct val="0"/>
              </a:spcAft>
              <a:buClr>
                <a:srgbClr val="0098DB"/>
              </a:buClr>
              <a:buSzTx/>
              <a:buFont typeface="+mj-lt"/>
              <a:buNone/>
              <a:tabLst/>
              <a:defRPr sz="1600">
                <a:solidFill>
                  <a:schemeClr val="bg2"/>
                </a:solidFill>
                <a:latin typeface="+mn-lt"/>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marL="285750" indent="-285750">
              <a:buFont typeface="Arial" panose="020B0604020202020204" pitchFamily="34" charset="0"/>
              <a:buChar char="•"/>
            </a:pPr>
            <a:endParaRPr lang="en-GB" kern="0" dirty="0"/>
          </a:p>
          <a:p>
            <a:pPr marL="285750" indent="-285750">
              <a:buFont typeface="Arial" panose="020B0604020202020204" pitchFamily="34" charset="0"/>
              <a:buChar char="•"/>
            </a:pPr>
            <a:endParaRPr lang="en-GB" kern="0" dirty="0"/>
          </a:p>
          <a:p>
            <a:pPr marL="285750" indent="-285750">
              <a:buFont typeface="Arial" panose="020B0604020202020204" pitchFamily="34" charset="0"/>
              <a:buChar char="•"/>
            </a:pPr>
            <a:endParaRPr lang="en-GB" kern="0" dirty="0"/>
          </a:p>
          <a:p>
            <a:pPr marL="285750" indent="-285750">
              <a:buFont typeface="Arial" panose="020B0604020202020204" pitchFamily="34" charset="0"/>
              <a:buChar char="•"/>
            </a:pPr>
            <a:endParaRPr lang="en-GB" kern="0" dirty="0"/>
          </a:p>
          <a:p>
            <a:pPr marL="285750" indent="-285750">
              <a:buFont typeface="Arial" panose="020B0604020202020204" pitchFamily="34" charset="0"/>
              <a:buChar char="•"/>
            </a:pPr>
            <a:endParaRPr lang="en-GB" kern="0" dirty="0"/>
          </a:p>
          <a:p>
            <a:pPr marL="285750" indent="-285750">
              <a:buFont typeface="Arial" panose="020B0604020202020204" pitchFamily="34" charset="0"/>
              <a:buChar char="•"/>
            </a:pPr>
            <a:endParaRPr lang="en-GB" kern="0" dirty="0"/>
          </a:p>
          <a:p>
            <a:pPr marL="285750" indent="-285750">
              <a:buFont typeface="Arial" panose="020B0604020202020204" pitchFamily="34" charset="0"/>
              <a:buChar char="•"/>
            </a:pPr>
            <a:endParaRPr lang="en-GB" kern="0" dirty="0"/>
          </a:p>
          <a:p>
            <a:pPr marL="285750" indent="-285750">
              <a:buFont typeface="Arial" panose="020B0604020202020204" pitchFamily="34" charset="0"/>
              <a:buChar char="•"/>
            </a:pPr>
            <a:endParaRPr lang="en-GB" b="1" kern="0" dirty="0"/>
          </a:p>
          <a:p>
            <a:pPr marL="285750" indent="-285750">
              <a:buFont typeface="Arial" panose="020B0604020202020204" pitchFamily="34" charset="0"/>
              <a:buChar char="•"/>
            </a:pPr>
            <a:endParaRPr lang="en-GB" kern="0" dirty="0"/>
          </a:p>
          <a:p>
            <a:pPr marL="285750" indent="-285750">
              <a:buFont typeface="Arial" panose="020B0604020202020204" pitchFamily="34" charset="0"/>
              <a:buChar char="•"/>
            </a:pPr>
            <a:endParaRPr lang="en-GB" kern="0" dirty="0"/>
          </a:p>
          <a:p>
            <a:pPr marL="285750" indent="-285750">
              <a:buFont typeface="Arial" panose="020B0604020202020204" pitchFamily="34" charset="0"/>
              <a:buChar char="•"/>
            </a:pPr>
            <a:endParaRPr lang="en-GB" kern="0" dirty="0"/>
          </a:p>
        </p:txBody>
      </p:sp>
      <p:sp>
        <p:nvSpPr>
          <p:cNvPr id="10" name="Content Placeholder 2"/>
          <p:cNvSpPr txBox="1">
            <a:spLocks/>
          </p:cNvSpPr>
          <p:nvPr/>
        </p:nvSpPr>
        <p:spPr>
          <a:xfrm>
            <a:off x="2282694" y="3063594"/>
            <a:ext cx="6200907" cy="1475659"/>
          </a:xfrm>
          <a:prstGeom prst="rect">
            <a:avLst/>
          </a:prstGeom>
        </p:spPr>
        <p:txBody>
          <a:bodyPr vert="horz" lIns="91440" tIns="45720" rIns="91440" bIns="45720" rtlCol="0">
            <a:normAutofit/>
          </a:bodyPr>
          <a:lstStyle>
            <a:lvl1pPr marL="0" marR="0" indent="0" algn="l" defTabSz="914400" rtl="0" eaLnBrk="1" fontAlgn="base" latinLnBrk="0" hangingPunct="1">
              <a:lnSpc>
                <a:spcPct val="119000"/>
              </a:lnSpc>
              <a:spcBef>
                <a:spcPct val="20000"/>
              </a:spcBef>
              <a:spcAft>
                <a:spcPct val="0"/>
              </a:spcAft>
              <a:buClr>
                <a:srgbClr val="0098DB"/>
              </a:buClr>
              <a:buSzTx/>
              <a:buFont typeface="Verdana" pitchFamily="34" charset="0"/>
              <a:buNone/>
              <a:tabLst/>
              <a:defRPr sz="1600">
                <a:solidFill>
                  <a:schemeClr val="bg2"/>
                </a:solidFill>
                <a:latin typeface="+mn-lt"/>
                <a:ea typeface="+mn-ea"/>
                <a:cs typeface="+mn-cs"/>
              </a:defRPr>
            </a:lvl1pPr>
            <a:lvl2pPr marL="808038" marR="0" indent="0" algn="l" defTabSz="914400" rtl="0" eaLnBrk="1" fontAlgn="base" latinLnBrk="0" hangingPunct="1">
              <a:lnSpc>
                <a:spcPct val="119000"/>
              </a:lnSpc>
              <a:spcBef>
                <a:spcPct val="20000"/>
              </a:spcBef>
              <a:spcAft>
                <a:spcPct val="0"/>
              </a:spcAft>
              <a:buClr>
                <a:srgbClr val="0098DB"/>
              </a:buClr>
              <a:buSzTx/>
              <a:buFont typeface="+mj-lt"/>
              <a:buNone/>
              <a:tabLst/>
              <a:defRPr sz="1600">
                <a:solidFill>
                  <a:schemeClr val="bg2"/>
                </a:solidFill>
                <a:latin typeface="+mn-lt"/>
              </a:defRPr>
            </a:lvl2pPr>
            <a:lvl3pPr marL="1406525" marR="0" indent="0" algn="l" defTabSz="914400" rtl="0" eaLnBrk="1" fontAlgn="base" latinLnBrk="0" hangingPunct="1">
              <a:lnSpc>
                <a:spcPct val="119000"/>
              </a:lnSpc>
              <a:spcBef>
                <a:spcPct val="20000"/>
              </a:spcBef>
              <a:spcAft>
                <a:spcPct val="0"/>
              </a:spcAft>
              <a:buClr>
                <a:srgbClr val="0098DB"/>
              </a:buClr>
              <a:buSzTx/>
              <a:buFont typeface="+mj-lt"/>
              <a:buNone/>
              <a:tabLst/>
              <a:defRPr sz="1600">
                <a:solidFill>
                  <a:schemeClr val="bg2"/>
                </a:solidFill>
                <a:latin typeface="+mn-lt"/>
              </a:defRPr>
            </a:lvl3pPr>
            <a:lvl4pPr marL="2005013" marR="0" indent="0" algn="l" defTabSz="914400" rtl="0" eaLnBrk="1" fontAlgn="base" latinLnBrk="0" hangingPunct="1">
              <a:lnSpc>
                <a:spcPct val="119000"/>
              </a:lnSpc>
              <a:spcBef>
                <a:spcPct val="20000"/>
              </a:spcBef>
              <a:spcAft>
                <a:spcPct val="0"/>
              </a:spcAft>
              <a:buClr>
                <a:srgbClr val="0098DB"/>
              </a:buClr>
              <a:buSzTx/>
              <a:buFont typeface="+mj-lt"/>
              <a:buNone/>
              <a:tabLst/>
              <a:defRPr sz="1600">
                <a:solidFill>
                  <a:schemeClr val="bg2"/>
                </a:solidFill>
                <a:latin typeface="+mn-lt"/>
              </a:defRPr>
            </a:lvl4pPr>
            <a:lvl5pPr marL="2603500" marR="0" indent="0" algn="l" defTabSz="914400" rtl="0" eaLnBrk="1" fontAlgn="base" latinLnBrk="0" hangingPunct="1">
              <a:lnSpc>
                <a:spcPct val="119000"/>
              </a:lnSpc>
              <a:spcBef>
                <a:spcPct val="20000"/>
              </a:spcBef>
              <a:spcAft>
                <a:spcPct val="0"/>
              </a:spcAft>
              <a:buClr>
                <a:srgbClr val="0098DB"/>
              </a:buClr>
              <a:buSzTx/>
              <a:buFont typeface="+mj-lt"/>
              <a:buNone/>
              <a:tabLst/>
              <a:defRPr sz="1600">
                <a:solidFill>
                  <a:schemeClr val="bg2"/>
                </a:solidFill>
                <a:latin typeface="+mn-lt"/>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marL="285750" indent="-285750">
              <a:buFont typeface="Arial" panose="020B0604020202020204" pitchFamily="34" charset="0"/>
              <a:buChar char="•"/>
            </a:pPr>
            <a:endParaRPr lang="en-GB" kern="0" dirty="0"/>
          </a:p>
          <a:p>
            <a:pPr marL="285750" indent="-285750">
              <a:buFont typeface="Arial" panose="020B0604020202020204" pitchFamily="34" charset="0"/>
              <a:buChar char="•"/>
            </a:pPr>
            <a:endParaRPr lang="en-GB" kern="0" dirty="0"/>
          </a:p>
          <a:p>
            <a:pPr marL="285750" indent="-285750">
              <a:buFont typeface="Arial" panose="020B0604020202020204" pitchFamily="34" charset="0"/>
              <a:buChar char="•"/>
            </a:pPr>
            <a:endParaRPr lang="en-GB" kern="0" dirty="0"/>
          </a:p>
          <a:p>
            <a:pPr marL="285750" indent="-285750">
              <a:buFont typeface="Arial" panose="020B0604020202020204" pitchFamily="34" charset="0"/>
              <a:buChar char="•"/>
            </a:pPr>
            <a:endParaRPr lang="en-GB" b="1" kern="0" dirty="0"/>
          </a:p>
          <a:p>
            <a:pPr marL="285750" indent="-285750">
              <a:buFont typeface="Arial" panose="020B0604020202020204" pitchFamily="34" charset="0"/>
              <a:buChar char="•"/>
            </a:pPr>
            <a:endParaRPr lang="en-GB" kern="0" dirty="0"/>
          </a:p>
          <a:p>
            <a:pPr marL="285750" indent="-285750">
              <a:buFont typeface="Arial" panose="020B0604020202020204" pitchFamily="34" charset="0"/>
              <a:buChar char="•"/>
            </a:pPr>
            <a:endParaRPr lang="en-GB" kern="0" dirty="0"/>
          </a:p>
          <a:p>
            <a:pPr marL="285750" indent="-285750">
              <a:buFont typeface="Arial" panose="020B0604020202020204" pitchFamily="34" charset="0"/>
              <a:buChar char="•"/>
            </a:pPr>
            <a:endParaRPr lang="en-GB" kern="0" dirty="0"/>
          </a:p>
        </p:txBody>
      </p:sp>
    </p:spTree>
    <p:extLst>
      <p:ext uri="{BB962C8B-B14F-4D97-AF65-F5344CB8AC3E}">
        <p14:creationId xmlns:p14="http://schemas.microsoft.com/office/powerpoint/2010/main" val="121043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09" y="234925"/>
            <a:ext cx="7174800" cy="427038"/>
          </a:xfrm>
        </p:spPr>
        <p:txBody>
          <a:bodyPr/>
          <a:lstStyle/>
          <a:p>
            <a:r>
              <a:rPr lang="en-GB" dirty="0"/>
              <a:t>Why “</a:t>
            </a:r>
            <a:r>
              <a:rPr lang="en-GB" dirty="0" err="1"/>
              <a:t>dockerize</a:t>
            </a:r>
            <a:r>
              <a:rPr lang="en-GB" dirty="0"/>
              <a:t>”?(II)</a:t>
            </a:r>
          </a:p>
        </p:txBody>
      </p:sp>
      <p:sp>
        <p:nvSpPr>
          <p:cNvPr id="3" name="Content Placeholder 2"/>
          <p:cNvSpPr>
            <a:spLocks noGrp="1"/>
          </p:cNvSpPr>
          <p:nvPr>
            <p:ph idx="1"/>
          </p:nvPr>
        </p:nvSpPr>
        <p:spPr>
          <a:xfrm>
            <a:off x="396000" y="880328"/>
            <a:ext cx="8538346" cy="3336072"/>
          </a:xfrm>
        </p:spPr>
        <p:txBody>
          <a:bodyPr>
            <a:normAutofit lnSpcReduction="10000"/>
          </a:bodyPr>
          <a:lstStyle/>
          <a:p>
            <a:pPr marL="285750" indent="-285750">
              <a:lnSpc>
                <a:spcPct val="150000"/>
              </a:lnSpc>
              <a:buFont typeface="Arial" panose="020B0604020202020204" pitchFamily="34" charset="0"/>
              <a:buChar char="•"/>
            </a:pPr>
            <a:r>
              <a:rPr lang="en-GB" b="1" dirty="0"/>
              <a:t>Standardised</a:t>
            </a:r>
            <a:r>
              <a:rPr lang="en-GB" dirty="0"/>
              <a:t> environment for development, build, test, and production</a:t>
            </a:r>
          </a:p>
          <a:p>
            <a:pPr marL="285750" indent="-285750">
              <a:lnSpc>
                <a:spcPct val="150000"/>
              </a:lnSpc>
              <a:buFont typeface="Arial" panose="020B0604020202020204" pitchFamily="34" charset="0"/>
              <a:buChar char="•"/>
            </a:pPr>
            <a:r>
              <a:rPr lang="en-GB" b="1" dirty="0"/>
              <a:t>Version controlled</a:t>
            </a:r>
            <a:r>
              <a:rPr lang="en-GB" dirty="0"/>
              <a:t>: straightforward to rollback to a previous version</a:t>
            </a:r>
          </a:p>
          <a:p>
            <a:pPr marL="285750" indent="-285750">
              <a:lnSpc>
                <a:spcPct val="150000"/>
              </a:lnSpc>
              <a:buFont typeface="Arial" panose="020B0604020202020204" pitchFamily="34" charset="0"/>
              <a:buChar char="•"/>
            </a:pPr>
            <a:r>
              <a:rPr lang="en-GB" b="1" dirty="0"/>
              <a:t>Consistent</a:t>
            </a:r>
            <a:r>
              <a:rPr lang="en-GB" dirty="0"/>
              <a:t> environments from development to production</a:t>
            </a:r>
          </a:p>
          <a:p>
            <a:pPr marL="285750" indent="-285750">
              <a:lnSpc>
                <a:spcPct val="150000"/>
              </a:lnSpc>
              <a:buFont typeface="Arial" panose="020B0604020202020204" pitchFamily="34" charset="0"/>
              <a:buChar char="•"/>
            </a:pPr>
            <a:r>
              <a:rPr lang="en-GB" b="1" dirty="0"/>
              <a:t>Resources control</a:t>
            </a:r>
            <a:r>
              <a:rPr lang="en-GB" dirty="0"/>
              <a:t> by isolation and segregation of applications and resources</a:t>
            </a:r>
          </a:p>
          <a:p>
            <a:pPr marL="285750" indent="-285750">
              <a:lnSpc>
                <a:spcPct val="150000"/>
              </a:lnSpc>
              <a:buFont typeface="Arial" panose="020B0604020202020204" pitchFamily="34" charset="0"/>
              <a:buChar char="•"/>
            </a:pPr>
            <a:r>
              <a:rPr lang="en-GB" dirty="0"/>
              <a:t>Eliminates the </a:t>
            </a:r>
            <a:r>
              <a:rPr lang="en-GB" b="1" dirty="0"/>
              <a:t>“it works on my machine”</a:t>
            </a:r>
            <a:r>
              <a:rPr lang="en-GB" dirty="0"/>
              <a:t> problem </a:t>
            </a:r>
          </a:p>
          <a:p>
            <a:pPr marL="742950" lvl="1" indent="-285750">
              <a:lnSpc>
                <a:spcPct val="150000"/>
              </a:lnSpc>
              <a:buFont typeface="Arial" panose="020B0604020202020204" pitchFamily="34" charset="0"/>
              <a:buChar char="•"/>
            </a:pPr>
            <a:r>
              <a:rPr lang="en-GB" dirty="0"/>
              <a:t>Less time spent setting up environments</a:t>
            </a:r>
          </a:p>
          <a:p>
            <a:pPr marL="742950" lvl="1" indent="-285750">
              <a:lnSpc>
                <a:spcPct val="150000"/>
              </a:lnSpc>
              <a:buFont typeface="Arial" panose="020B0604020202020204" pitchFamily="34" charset="0"/>
              <a:buChar char="•"/>
            </a:pPr>
            <a:r>
              <a:rPr lang="en-GB" dirty="0"/>
              <a:t>More reliable and easier to maintain production infrastructure </a:t>
            </a:r>
          </a:p>
          <a:p>
            <a:pPr indent="-350838">
              <a:lnSpc>
                <a:spcPct val="150000"/>
              </a:lnSpc>
              <a:buFont typeface="Arial" panose="020B0604020202020204" pitchFamily="34" charset="0"/>
              <a:buChar char="•"/>
            </a:pPr>
            <a:r>
              <a:rPr lang="en-GB" b="1" dirty="0"/>
              <a:t>Portability</a:t>
            </a:r>
            <a:r>
              <a:rPr lang="en-GB" dirty="0"/>
              <a:t> across different platforms</a:t>
            </a:r>
          </a:p>
          <a:p>
            <a:pPr marL="742950" lvl="1" indent="-285750">
              <a:lnSpc>
                <a:spcPct val="150000"/>
              </a:lnSpc>
              <a:buFont typeface="Arial" panose="020B0604020202020204" pitchFamily="34" charset="0"/>
              <a:buChar char="•"/>
            </a:pPr>
            <a:endParaRPr lang="en-GB" sz="1200" dirty="0"/>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60" y="140370"/>
            <a:ext cx="616149" cy="616149"/>
          </a:xfrm>
          <a:prstGeom prst="rect">
            <a:avLst/>
          </a:prstGeom>
        </p:spPr>
      </p:pic>
      <p:sp>
        <p:nvSpPr>
          <p:cNvPr id="6" name="Rectangle 5"/>
          <p:cNvSpPr/>
          <p:nvPr/>
        </p:nvSpPr>
        <p:spPr>
          <a:xfrm>
            <a:off x="5494911" y="4178709"/>
            <a:ext cx="3208821" cy="523220"/>
          </a:xfrm>
          <a:prstGeom prst="rect">
            <a:avLst/>
          </a:prstGeom>
          <a:noFill/>
        </p:spPr>
        <p:txBody>
          <a:bodyPr wrap="square" lIns="91440" tIns="45720" rIns="91440" bIns="45720">
            <a:spAutoFit/>
          </a:bodyPr>
          <a:lstStyle/>
          <a:p>
            <a:pPr algn="ctr"/>
            <a:r>
              <a:rPr lang="en-US" sz="2800" b="1" cap="none" spc="0" dirty="0">
                <a:ln w="0"/>
                <a:effectLst>
                  <a:reflection blurRad="6350" stA="53000" endA="300" endPos="35500" dir="5400000" sy="-90000" algn="bl" rotWithShape="0"/>
                </a:effectLst>
              </a:rPr>
              <a:t>Maintainability</a:t>
            </a:r>
          </a:p>
        </p:txBody>
      </p:sp>
      <p:sp>
        <p:nvSpPr>
          <p:cNvPr id="7" name="Rectangle 6"/>
          <p:cNvSpPr/>
          <p:nvPr/>
        </p:nvSpPr>
        <p:spPr>
          <a:xfrm>
            <a:off x="3039585" y="4977616"/>
            <a:ext cx="3208821" cy="523220"/>
          </a:xfrm>
          <a:prstGeom prst="rect">
            <a:avLst/>
          </a:prstGeom>
          <a:noFill/>
        </p:spPr>
        <p:txBody>
          <a:bodyPr wrap="square" lIns="91440" tIns="45720" rIns="91440" bIns="45720">
            <a:spAutoFit/>
          </a:bodyPr>
          <a:lstStyle/>
          <a:p>
            <a:pPr algn="ctr"/>
            <a:r>
              <a:rPr lang="en-US" sz="2800" b="1" cap="none" spc="0" dirty="0">
                <a:ln w="0"/>
                <a:effectLst>
                  <a:reflection blurRad="6350" stA="53000" endA="300" endPos="35500" dir="5400000" sy="-90000" algn="bl" rotWithShape="0"/>
                </a:effectLst>
              </a:rPr>
              <a:t>Reusability</a:t>
            </a:r>
          </a:p>
        </p:txBody>
      </p:sp>
      <p:sp>
        <p:nvSpPr>
          <p:cNvPr id="8" name="Rectangle 7"/>
          <p:cNvSpPr/>
          <p:nvPr/>
        </p:nvSpPr>
        <p:spPr>
          <a:xfrm>
            <a:off x="271065" y="5440249"/>
            <a:ext cx="3208821" cy="523220"/>
          </a:xfrm>
          <a:prstGeom prst="rect">
            <a:avLst/>
          </a:prstGeom>
          <a:noFill/>
        </p:spPr>
        <p:txBody>
          <a:bodyPr wrap="square" lIns="91440" tIns="45720" rIns="91440" bIns="45720">
            <a:spAutoFit/>
          </a:bodyPr>
          <a:lstStyle/>
          <a:p>
            <a:pPr algn="ctr"/>
            <a:r>
              <a:rPr lang="en-US" sz="2800" b="1" cap="none" spc="0" dirty="0">
                <a:ln w="0"/>
                <a:effectLst>
                  <a:reflection blurRad="6350" stA="53000" endA="300" endPos="35500" dir="5400000" sy="-90000" algn="bl" rotWithShape="0"/>
                </a:effectLst>
              </a:rPr>
              <a:t>Portability</a:t>
            </a:r>
          </a:p>
        </p:txBody>
      </p:sp>
    </p:spTree>
    <p:extLst>
      <p:ext uri="{BB962C8B-B14F-4D97-AF65-F5344CB8AC3E}">
        <p14:creationId xmlns:p14="http://schemas.microsoft.com/office/powerpoint/2010/main" val="190738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60" y="146603"/>
            <a:ext cx="616149" cy="616149"/>
          </a:xfrm>
          <a:prstGeom prst="rect">
            <a:avLst/>
          </a:prstGeom>
        </p:spPr>
      </p:pic>
      <p:sp>
        <p:nvSpPr>
          <p:cNvPr id="2" name="Rectangle 1"/>
          <p:cNvSpPr/>
          <p:nvPr/>
        </p:nvSpPr>
        <p:spPr>
          <a:xfrm>
            <a:off x="-69011" y="1090246"/>
            <a:ext cx="9213011" cy="1652955"/>
          </a:xfrm>
          <a:prstGeom prst="rect">
            <a:avLst/>
          </a:prstGeom>
          <a:solidFill>
            <a:srgbClr val="002D6F"/>
          </a:solidFill>
          <a:ln>
            <a:solidFill>
              <a:srgbClr val="002C6F"/>
            </a:solidFill>
          </a:ln>
        </p:spPr>
        <p:style>
          <a:lnRef idx="2">
            <a:schemeClr val="accent1">
              <a:shade val="50000"/>
            </a:schemeClr>
          </a:lnRef>
          <a:fillRef idx="1">
            <a:schemeClr val="accent1"/>
          </a:fillRef>
          <a:effectRef idx="0">
            <a:schemeClr val="accent1"/>
          </a:effectRef>
          <a:fontRef idx="minor">
            <a:schemeClr val="lt1"/>
          </a:fontRef>
        </p:style>
        <p:txBody>
          <a:bodyPr lIns="108000" rtlCol="0" anchor="t" anchorCtr="0"/>
          <a:lstStyle/>
          <a:p>
            <a:endParaRPr lang="en-GB" dirty="0"/>
          </a:p>
          <a:p>
            <a:endParaRPr lang="en-GB" dirty="0"/>
          </a:p>
          <a:p>
            <a:r>
              <a:rPr lang="en-GB" sz="2800" dirty="0"/>
              <a:t>DOCKER FACTS</a:t>
            </a:r>
            <a:endParaRPr lang="en-GB" dirty="0"/>
          </a:p>
          <a:p>
            <a:endParaRPr lang="en-GB" dirty="0"/>
          </a:p>
        </p:txBody>
      </p:sp>
    </p:spTree>
    <p:extLst>
      <p:ext uri="{BB962C8B-B14F-4D97-AF65-F5344CB8AC3E}">
        <p14:creationId xmlns:p14="http://schemas.microsoft.com/office/powerpoint/2010/main" val="1678708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09" y="234925"/>
            <a:ext cx="7174800" cy="427038"/>
          </a:xfrm>
        </p:spPr>
        <p:txBody>
          <a:bodyPr/>
          <a:lstStyle/>
          <a:p>
            <a:r>
              <a:rPr lang="en-GB" dirty="0"/>
              <a:t>Docker facts</a:t>
            </a:r>
          </a:p>
        </p:txBody>
      </p:sp>
      <p:sp>
        <p:nvSpPr>
          <p:cNvPr id="7" name="Freeform 6"/>
          <p:cNvSpPr/>
          <p:nvPr/>
        </p:nvSpPr>
        <p:spPr>
          <a:xfrm rot="16200000">
            <a:off x="-431331" y="3719321"/>
            <a:ext cx="3567283" cy="754617"/>
          </a:xfrm>
          <a:custGeom>
            <a:avLst/>
            <a:gdLst>
              <a:gd name="connsiteX0" fmla="*/ 0 w 3567283"/>
              <a:gd name="connsiteY0" fmla="*/ 0 h 754617"/>
              <a:gd name="connsiteX1" fmla="*/ 3567283 w 3567283"/>
              <a:gd name="connsiteY1" fmla="*/ 0 h 754617"/>
              <a:gd name="connsiteX2" fmla="*/ 3567283 w 3567283"/>
              <a:gd name="connsiteY2" fmla="*/ 754617 h 754617"/>
              <a:gd name="connsiteX3" fmla="*/ 0 w 3567283"/>
              <a:gd name="connsiteY3" fmla="*/ 754617 h 754617"/>
              <a:gd name="connsiteX4" fmla="*/ 0 w 3567283"/>
              <a:gd name="connsiteY4" fmla="*/ 0 h 75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7283" h="754617">
                <a:moveTo>
                  <a:pt x="0" y="0"/>
                </a:moveTo>
                <a:lnTo>
                  <a:pt x="3567283" y="0"/>
                </a:lnTo>
                <a:lnTo>
                  <a:pt x="3567283" y="754617"/>
                </a:lnTo>
                <a:lnTo>
                  <a:pt x="0" y="754617"/>
                </a:lnTo>
                <a:lnTo>
                  <a:pt x="0" y="0"/>
                </a:lnTo>
                <a:close/>
              </a:path>
            </a:pathLst>
          </a:custGeom>
          <a:scene3d>
            <a:camera prst="isometricOffAxis2Left" zoom="95000"/>
            <a:lightRig rig="flat" dir="t"/>
          </a:scene3d>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665532" bIns="0" numCol="1" spcCol="1270" anchor="t" anchorCtr="0">
            <a:noAutofit/>
          </a:bodyPr>
          <a:lstStyle/>
          <a:p>
            <a:pPr lvl="0" algn="r" defTabSz="2400300">
              <a:lnSpc>
                <a:spcPct val="90000"/>
              </a:lnSpc>
              <a:spcBef>
                <a:spcPct val="0"/>
              </a:spcBef>
              <a:spcAft>
                <a:spcPct val="35000"/>
              </a:spcAft>
            </a:pPr>
            <a:endParaRPr lang="en-US" sz="5400" kern="1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60" y="140370"/>
            <a:ext cx="616149" cy="616149"/>
          </a:xfrm>
          <a:prstGeom prst="rect">
            <a:avLst/>
          </a:prstGeom>
        </p:spPr>
      </p:pic>
      <p:sp>
        <p:nvSpPr>
          <p:cNvPr id="10" name="TextBox 9"/>
          <p:cNvSpPr txBox="1"/>
          <p:nvPr/>
        </p:nvSpPr>
        <p:spPr>
          <a:xfrm>
            <a:off x="912349" y="1317831"/>
            <a:ext cx="7105583" cy="377577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dirty="0"/>
              <a:t>Nearly one quarter of Companies have adopted Docker</a:t>
            </a:r>
          </a:p>
          <a:p>
            <a:pPr marL="285750" indent="-285750">
              <a:lnSpc>
                <a:spcPct val="150000"/>
              </a:lnSpc>
              <a:buFont typeface="Arial" panose="020B0604020202020204" pitchFamily="34" charset="0"/>
              <a:buChar char="•"/>
            </a:pPr>
            <a:r>
              <a:rPr lang="en-GB" dirty="0"/>
              <a:t>Docker now runs on more than 20% of hosts</a:t>
            </a:r>
          </a:p>
          <a:p>
            <a:pPr marL="285750" indent="-285750">
              <a:lnSpc>
                <a:spcPct val="150000"/>
              </a:lnSpc>
              <a:buFont typeface="Arial" panose="020B0604020202020204" pitchFamily="34" charset="0"/>
              <a:buChar char="•"/>
            </a:pPr>
            <a:r>
              <a:rPr lang="en-GB" dirty="0"/>
              <a:t>The average size of a Docker Deployment has grown 75% in one year</a:t>
            </a:r>
          </a:p>
          <a:p>
            <a:pPr marL="285750" indent="-285750" algn="just">
              <a:lnSpc>
                <a:spcPct val="150000"/>
              </a:lnSpc>
              <a:buFont typeface="Arial" panose="020B0604020202020204" pitchFamily="34" charset="0"/>
              <a:buChar char="•"/>
            </a:pPr>
            <a:r>
              <a:rPr lang="en-GB" dirty="0"/>
              <a:t>The median Docker organization runs eight containers per host</a:t>
            </a:r>
          </a:p>
          <a:p>
            <a:pPr marL="285750" indent="-285750">
              <a:lnSpc>
                <a:spcPct val="150000"/>
              </a:lnSpc>
              <a:buFont typeface="Arial" panose="020B0604020202020204" pitchFamily="34" charset="0"/>
              <a:buChar char="•"/>
            </a:pPr>
            <a:r>
              <a:rPr lang="en-GB" dirty="0"/>
              <a:t>Docker usage rates increase with infrastructure size</a:t>
            </a:r>
          </a:p>
          <a:p>
            <a:pPr marL="285750" indent="-285750">
              <a:lnSpc>
                <a:spcPct val="150000"/>
              </a:lnSpc>
              <a:buFont typeface="Arial" panose="020B0604020202020204" pitchFamily="34" charset="0"/>
              <a:buChar char="•"/>
            </a:pPr>
            <a:r>
              <a:rPr lang="en-GB" dirty="0"/>
              <a:t>Half of Docker environments are orchestrated</a:t>
            </a:r>
          </a:p>
          <a:p>
            <a:pPr marL="285750" indent="-285750">
              <a:lnSpc>
                <a:spcPct val="150000"/>
              </a:lnSpc>
              <a:buFont typeface="Arial" panose="020B0604020202020204" pitchFamily="34" charset="0"/>
              <a:buChar char="•"/>
            </a:pPr>
            <a:endParaRPr lang="en-GB" dirty="0"/>
          </a:p>
        </p:txBody>
      </p:sp>
    </p:spTree>
    <p:extLst>
      <p:ext uri="{BB962C8B-B14F-4D97-AF65-F5344CB8AC3E}">
        <p14:creationId xmlns:p14="http://schemas.microsoft.com/office/powerpoint/2010/main" val="162421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09" y="234925"/>
            <a:ext cx="7174800" cy="427038"/>
          </a:xfrm>
        </p:spPr>
        <p:txBody>
          <a:bodyPr/>
          <a:lstStyle/>
          <a:p>
            <a:r>
              <a:rPr lang="en-GB" dirty="0"/>
              <a:t>Outline</a:t>
            </a:r>
          </a:p>
        </p:txBody>
      </p:sp>
      <p:sp>
        <p:nvSpPr>
          <p:cNvPr id="7" name="Freeform 6"/>
          <p:cNvSpPr/>
          <p:nvPr/>
        </p:nvSpPr>
        <p:spPr>
          <a:xfrm rot="16200000">
            <a:off x="-431331" y="3719321"/>
            <a:ext cx="3567283" cy="754617"/>
          </a:xfrm>
          <a:custGeom>
            <a:avLst/>
            <a:gdLst>
              <a:gd name="connsiteX0" fmla="*/ 0 w 3567283"/>
              <a:gd name="connsiteY0" fmla="*/ 0 h 754617"/>
              <a:gd name="connsiteX1" fmla="*/ 3567283 w 3567283"/>
              <a:gd name="connsiteY1" fmla="*/ 0 h 754617"/>
              <a:gd name="connsiteX2" fmla="*/ 3567283 w 3567283"/>
              <a:gd name="connsiteY2" fmla="*/ 754617 h 754617"/>
              <a:gd name="connsiteX3" fmla="*/ 0 w 3567283"/>
              <a:gd name="connsiteY3" fmla="*/ 754617 h 754617"/>
              <a:gd name="connsiteX4" fmla="*/ 0 w 3567283"/>
              <a:gd name="connsiteY4" fmla="*/ 0 h 75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7283" h="754617">
                <a:moveTo>
                  <a:pt x="0" y="0"/>
                </a:moveTo>
                <a:lnTo>
                  <a:pt x="3567283" y="0"/>
                </a:lnTo>
                <a:lnTo>
                  <a:pt x="3567283" y="754617"/>
                </a:lnTo>
                <a:lnTo>
                  <a:pt x="0" y="754617"/>
                </a:lnTo>
                <a:lnTo>
                  <a:pt x="0" y="0"/>
                </a:lnTo>
                <a:close/>
              </a:path>
            </a:pathLst>
          </a:custGeom>
          <a:scene3d>
            <a:camera prst="isometricOffAxis2Left" zoom="95000"/>
            <a:lightRig rig="flat" dir="t"/>
          </a:scene3d>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665532" bIns="0" numCol="1" spcCol="1270" anchor="t" anchorCtr="0">
            <a:noAutofit/>
          </a:bodyPr>
          <a:lstStyle/>
          <a:p>
            <a:pPr lvl="0" algn="r" defTabSz="2400300">
              <a:lnSpc>
                <a:spcPct val="90000"/>
              </a:lnSpc>
              <a:spcBef>
                <a:spcPct val="0"/>
              </a:spcBef>
              <a:spcAft>
                <a:spcPct val="35000"/>
              </a:spcAft>
            </a:pPr>
            <a:endParaRPr lang="en-US" sz="5400" kern="1200" dirty="0"/>
          </a:p>
        </p:txBody>
      </p:sp>
      <p:sp>
        <p:nvSpPr>
          <p:cNvPr id="5" name="TextBox 4"/>
          <p:cNvSpPr txBox="1"/>
          <p:nvPr/>
        </p:nvSpPr>
        <p:spPr>
          <a:xfrm>
            <a:off x="292100" y="5710960"/>
            <a:ext cx="5058833" cy="553998"/>
          </a:xfrm>
          <a:prstGeom prst="rect">
            <a:avLst/>
          </a:prstGeom>
          <a:noFill/>
        </p:spPr>
        <p:txBody>
          <a:bodyPr wrap="square" rtlCol="0">
            <a:spAutoFit/>
          </a:bodyPr>
          <a:lstStyle/>
          <a:p>
            <a:r>
              <a:rPr lang="en-GB" sz="1200" dirty="0"/>
              <a:t>Source: </a:t>
            </a:r>
            <a:r>
              <a:rPr lang="en-GB" sz="1200" dirty="0">
                <a:hlinkClick r:id="rId3"/>
              </a:rPr>
              <a:t>https://www.datadoghq.com/docker-adoption/</a:t>
            </a:r>
            <a:endParaRPr lang="en-GB" sz="1200" dirty="0"/>
          </a:p>
          <a:p>
            <a:endParaRPr lang="en-GB"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660" y="140370"/>
            <a:ext cx="616149" cy="616149"/>
          </a:xfrm>
          <a:prstGeom prst="rect">
            <a:avLst/>
          </a:prstGeom>
        </p:spPr>
      </p:pic>
      <p:sp>
        <p:nvSpPr>
          <p:cNvPr id="10" name="TextBox 9"/>
          <p:cNvSpPr txBox="1"/>
          <p:nvPr/>
        </p:nvSpPr>
        <p:spPr>
          <a:xfrm>
            <a:off x="912349" y="1317831"/>
            <a:ext cx="7256649" cy="4637552"/>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GB" sz="2000" dirty="0"/>
              <a:t>What is Docker?</a:t>
            </a:r>
          </a:p>
          <a:p>
            <a:pPr marL="285750" indent="-285750">
              <a:lnSpc>
                <a:spcPct val="200000"/>
              </a:lnSpc>
              <a:buFont typeface="Arial" panose="020B0604020202020204" pitchFamily="34" charset="0"/>
              <a:buChar char="•"/>
            </a:pPr>
            <a:r>
              <a:rPr lang="en-GB" sz="2000" dirty="0"/>
              <a:t>Benefits of using Docker</a:t>
            </a:r>
          </a:p>
          <a:p>
            <a:pPr marL="285750" indent="-285750">
              <a:lnSpc>
                <a:spcPct val="200000"/>
              </a:lnSpc>
              <a:buFont typeface="Arial" panose="020B0604020202020204" pitchFamily="34" charset="0"/>
              <a:buChar char="•"/>
            </a:pPr>
            <a:r>
              <a:rPr lang="en-GB" sz="2000" dirty="0"/>
              <a:t>Docker facts</a:t>
            </a:r>
          </a:p>
          <a:p>
            <a:pPr marL="285750" indent="-285750">
              <a:lnSpc>
                <a:spcPct val="200000"/>
              </a:lnSpc>
              <a:buFont typeface="Arial" panose="020B0604020202020204" pitchFamily="34" charset="0"/>
              <a:buChar char="•"/>
            </a:pPr>
            <a:r>
              <a:rPr lang="en-GB" sz="2000" dirty="0"/>
              <a:t>Product Assurance experience</a:t>
            </a:r>
          </a:p>
          <a:p>
            <a:pPr marL="285750" indent="-285750">
              <a:lnSpc>
                <a:spcPct val="200000"/>
              </a:lnSpc>
              <a:buFont typeface="Arial" panose="020B0604020202020204" pitchFamily="34" charset="0"/>
              <a:buChar char="•"/>
            </a:pPr>
            <a:r>
              <a:rPr lang="en-GB" sz="2000" dirty="0"/>
              <a:t>A consequence of our experience</a:t>
            </a:r>
            <a:endParaRPr lang="en-GB" sz="1600" dirty="0"/>
          </a:p>
          <a:p>
            <a:pPr marL="285750" indent="-285750">
              <a:lnSpc>
                <a:spcPct val="150000"/>
              </a:lnSpc>
              <a:buFont typeface="Arial" panose="020B0604020202020204" pitchFamily="34" charset="0"/>
              <a:buChar char="•"/>
            </a:pPr>
            <a:endParaRPr lang="en-GB" sz="1600" dirty="0"/>
          </a:p>
          <a:p>
            <a:pPr marL="285750" indent="-285750">
              <a:lnSpc>
                <a:spcPct val="150000"/>
              </a:lnSpc>
              <a:buFont typeface="Arial" panose="020B0604020202020204" pitchFamily="34" charset="0"/>
              <a:buChar char="•"/>
            </a:pPr>
            <a:endParaRPr lang="en-GB" sz="1600" dirty="0"/>
          </a:p>
          <a:p>
            <a:pPr marL="285750" indent="-285750">
              <a:lnSpc>
                <a:spcPct val="150000"/>
              </a:lnSpc>
              <a:buFont typeface="Arial" panose="020B0604020202020204" pitchFamily="34" charset="0"/>
              <a:buChar char="•"/>
            </a:pPr>
            <a:endParaRPr lang="en-GB" sz="1600" dirty="0"/>
          </a:p>
          <a:p>
            <a:pPr marL="285750" indent="-285750">
              <a:lnSpc>
                <a:spcPct val="150000"/>
              </a:lnSpc>
              <a:buFont typeface="Arial" panose="020B0604020202020204" pitchFamily="34" charset="0"/>
              <a:buChar char="•"/>
            </a:pPr>
            <a:endParaRPr lang="en-GB" dirty="0"/>
          </a:p>
        </p:txBody>
      </p:sp>
    </p:spTree>
    <p:extLst>
      <p:ext uri="{BB962C8B-B14F-4D97-AF65-F5344CB8AC3E}">
        <p14:creationId xmlns:p14="http://schemas.microsoft.com/office/powerpoint/2010/main" val="4031821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60" y="146603"/>
            <a:ext cx="616149" cy="616149"/>
          </a:xfrm>
          <a:prstGeom prst="rect">
            <a:avLst/>
          </a:prstGeom>
        </p:spPr>
      </p:pic>
      <p:sp>
        <p:nvSpPr>
          <p:cNvPr id="2" name="Rectangle 1"/>
          <p:cNvSpPr/>
          <p:nvPr/>
        </p:nvSpPr>
        <p:spPr>
          <a:xfrm>
            <a:off x="-69011" y="1090246"/>
            <a:ext cx="9213011" cy="1652955"/>
          </a:xfrm>
          <a:prstGeom prst="rect">
            <a:avLst/>
          </a:prstGeom>
          <a:solidFill>
            <a:srgbClr val="002D6F"/>
          </a:solidFill>
          <a:ln>
            <a:solidFill>
              <a:srgbClr val="002C6F"/>
            </a:solidFill>
          </a:ln>
        </p:spPr>
        <p:style>
          <a:lnRef idx="2">
            <a:schemeClr val="accent1">
              <a:shade val="50000"/>
            </a:schemeClr>
          </a:lnRef>
          <a:fillRef idx="1">
            <a:schemeClr val="accent1"/>
          </a:fillRef>
          <a:effectRef idx="0">
            <a:schemeClr val="accent1"/>
          </a:effectRef>
          <a:fontRef idx="minor">
            <a:schemeClr val="lt1"/>
          </a:fontRef>
        </p:style>
        <p:txBody>
          <a:bodyPr lIns="108000" rtlCol="0" anchor="t" anchorCtr="0"/>
          <a:lstStyle/>
          <a:p>
            <a:endParaRPr lang="en-GB" dirty="0"/>
          </a:p>
          <a:p>
            <a:endParaRPr lang="en-GB" dirty="0"/>
          </a:p>
          <a:p>
            <a:r>
              <a:rPr lang="en-GB" sz="2800" dirty="0"/>
              <a:t>PA EXPERIENCE WITH DOCKER</a:t>
            </a:r>
            <a:endParaRPr lang="en-GB" dirty="0"/>
          </a:p>
          <a:p>
            <a:endParaRPr lang="en-GB" dirty="0"/>
          </a:p>
        </p:txBody>
      </p:sp>
    </p:spTree>
    <p:extLst>
      <p:ext uri="{BB962C8B-B14F-4D97-AF65-F5344CB8AC3E}">
        <p14:creationId xmlns:p14="http://schemas.microsoft.com/office/powerpoint/2010/main" val="1172523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747509" y="239929"/>
            <a:ext cx="7174800" cy="430887"/>
          </a:xfrm>
          <a:prstGeom prst="rect">
            <a:avLst/>
          </a:prstGeom>
          <a:noFill/>
          <a:ln>
            <a:noFill/>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kern="0" noProof="0" dirty="0"/>
              <a:t>PA Quality Data Analysis Improvement</a:t>
            </a:r>
            <a:endParaRPr kumimoji="0" lang="en-US" sz="2200" b="0" i="0" u="none" strike="noStrike" kern="0" cap="none" spc="0" normalizeH="0" baseline="0" noProof="0" dirty="0">
              <a:ln>
                <a:noFill/>
              </a:ln>
              <a:solidFill>
                <a:srgbClr val="0070C0"/>
              </a:solidFill>
              <a:effectLst/>
              <a:uLnTx/>
              <a:uFillTx/>
              <a:latin typeface="Verdana"/>
              <a:ea typeface="+mj-ea"/>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60" y="146603"/>
            <a:ext cx="616149" cy="616149"/>
          </a:xfrm>
          <a:prstGeom prst="rect">
            <a:avLst/>
          </a:prstGeom>
        </p:spPr>
      </p:pic>
      <p:sp>
        <p:nvSpPr>
          <p:cNvPr id="4" name="Content Placeholder 2"/>
          <p:cNvSpPr>
            <a:spLocks noGrp="1"/>
          </p:cNvSpPr>
          <p:nvPr>
            <p:ph idx="1"/>
          </p:nvPr>
        </p:nvSpPr>
        <p:spPr>
          <a:xfrm>
            <a:off x="347712" y="841075"/>
            <a:ext cx="8448576" cy="5175849"/>
          </a:xfrm>
        </p:spPr>
        <p:txBody>
          <a:bodyPr>
            <a:normAutofit/>
          </a:bodyPr>
          <a:lstStyle/>
          <a:p>
            <a:pPr marL="285750" indent="-285750">
              <a:lnSpc>
                <a:spcPct val="210000"/>
              </a:lnSpc>
              <a:buFont typeface="Arial" panose="020B0604020202020204" pitchFamily="34" charset="0"/>
              <a:buChar char="•"/>
            </a:pPr>
            <a:r>
              <a:rPr lang="en-GB" dirty="0">
                <a:solidFill>
                  <a:schemeClr val="tx1"/>
                </a:solidFill>
              </a:rPr>
              <a:t>One of the PA Team objectives is to analyse the quality data to identify common problems and areas of improvement</a:t>
            </a:r>
          </a:p>
          <a:p>
            <a:pPr marL="285750" indent="-285750">
              <a:lnSpc>
                <a:spcPct val="210000"/>
              </a:lnSpc>
              <a:buFont typeface="Arial" panose="020B0604020202020204" pitchFamily="34" charset="0"/>
              <a:buChar char="•"/>
            </a:pPr>
            <a:r>
              <a:rPr lang="en-GB" dirty="0">
                <a:solidFill>
                  <a:schemeClr val="tx1"/>
                </a:solidFill>
              </a:rPr>
              <a:t>PA is supporting different missions/projects:</a:t>
            </a:r>
          </a:p>
          <a:p>
            <a:pPr marL="1093788" lvl="1" indent="-285750">
              <a:lnSpc>
                <a:spcPct val="210000"/>
              </a:lnSpc>
              <a:buFont typeface="Arial" panose="020B0604020202020204" pitchFamily="34" charset="0"/>
              <a:buChar char="•"/>
            </a:pPr>
            <a:r>
              <a:rPr lang="en-GB" dirty="0">
                <a:solidFill>
                  <a:schemeClr val="tx1"/>
                </a:solidFill>
              </a:rPr>
              <a:t>The quality data is isolated </a:t>
            </a:r>
          </a:p>
          <a:p>
            <a:pPr marL="1093788" lvl="1" indent="-285750">
              <a:lnSpc>
                <a:spcPct val="210000"/>
              </a:lnSpc>
              <a:buFont typeface="Arial" panose="020B0604020202020204" pitchFamily="34" charset="0"/>
              <a:buChar char="•"/>
            </a:pPr>
            <a:r>
              <a:rPr lang="en-GB" dirty="0">
                <a:solidFill>
                  <a:schemeClr val="tx1"/>
                </a:solidFill>
              </a:rPr>
              <a:t>The main goal of the quality data is to support each mission/projects separately. There is not a common goal.</a:t>
            </a:r>
          </a:p>
          <a:p>
            <a:pPr marL="285750" indent="-285750">
              <a:lnSpc>
                <a:spcPct val="210000"/>
              </a:lnSpc>
              <a:buFont typeface="Arial" panose="020B0604020202020204" pitchFamily="34" charset="0"/>
              <a:buChar char="•"/>
            </a:pPr>
            <a:r>
              <a:rPr lang="en-GB" dirty="0">
                <a:solidFill>
                  <a:schemeClr val="tx1"/>
                </a:solidFill>
              </a:rPr>
              <a:t>So… it could be nice to have a single repository to analyse the quality data from all missions/projects supported.</a:t>
            </a:r>
          </a:p>
          <a:p>
            <a:pPr marL="1093788" lvl="1" indent="-285750">
              <a:lnSpc>
                <a:spcPct val="210000"/>
              </a:lnSpc>
              <a:buFont typeface="Arial" panose="020B0604020202020204" pitchFamily="34" charset="0"/>
              <a:buChar char="•"/>
            </a:pPr>
            <a:endParaRPr lang="en-GB" dirty="0">
              <a:solidFill>
                <a:schemeClr val="tx1"/>
              </a:solidFill>
            </a:endParaRPr>
          </a:p>
          <a:p>
            <a:pPr lvl="1">
              <a:lnSpc>
                <a:spcPct val="210000"/>
              </a:lnSpc>
            </a:pPr>
            <a:endParaRPr lang="en-GB" dirty="0">
              <a:solidFill>
                <a:schemeClr val="tx1"/>
              </a:solidFill>
            </a:endParaRPr>
          </a:p>
          <a:p>
            <a:pPr marL="285750" indent="-285750">
              <a:buFont typeface="Arial" panose="020B0604020202020204" pitchFamily="34" charset="0"/>
              <a:buChar char="•"/>
            </a:pPr>
            <a:endParaRPr lang="en-GB" dirty="0"/>
          </a:p>
          <a:p>
            <a:pPr marL="1093788" lvl="1" indent="-285750">
              <a:buFont typeface="Arial" panose="020B0604020202020204" pitchFamily="34" charset="0"/>
              <a:buChar char="•"/>
            </a:pPr>
            <a:endParaRPr lang="en-GB" dirty="0"/>
          </a:p>
          <a:p>
            <a:pPr marL="1093788" lvl="1" indent="-285750">
              <a:buFont typeface="Arial" panose="020B0604020202020204" pitchFamily="34" charset="0"/>
              <a:buChar char="•"/>
            </a:pPr>
            <a:endParaRPr lang="en-GB" dirty="0"/>
          </a:p>
          <a:p>
            <a:pPr marL="1093788" lvl="1"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849551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747509" y="93594"/>
            <a:ext cx="7174800" cy="769441"/>
          </a:xfrm>
          <a:prstGeom prst="rect">
            <a:avLst/>
          </a:prstGeom>
          <a:noFill/>
          <a:ln>
            <a:noFill/>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kern="0" noProof="0" dirty="0"/>
              <a:t>PA Solution: </a:t>
            </a:r>
            <a:endParaRPr lang="en-US" kern="0"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kern="0" noProof="0" dirty="0"/>
              <a:t>Cross Mission Quality Product System</a:t>
            </a:r>
            <a:endParaRPr kumimoji="0" lang="en-US" sz="2200" b="0" i="0" u="none" strike="noStrike" kern="0" cap="none" spc="0" normalizeH="0" baseline="0" noProof="0" dirty="0">
              <a:ln>
                <a:noFill/>
              </a:ln>
              <a:solidFill>
                <a:srgbClr val="0070C0"/>
              </a:solidFill>
              <a:effectLst/>
              <a:uLnTx/>
              <a:uFillTx/>
              <a:latin typeface="Verdana"/>
              <a:ea typeface="+mj-ea"/>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60" y="146603"/>
            <a:ext cx="616149" cy="616149"/>
          </a:xfrm>
          <a:prstGeom prst="rect">
            <a:avLst/>
          </a:prstGeom>
        </p:spPr>
      </p:pic>
      <p:sp>
        <p:nvSpPr>
          <p:cNvPr id="4" name="Content Placeholder 2"/>
          <p:cNvSpPr>
            <a:spLocks noGrp="1"/>
          </p:cNvSpPr>
          <p:nvPr>
            <p:ph idx="1"/>
          </p:nvPr>
        </p:nvSpPr>
        <p:spPr>
          <a:xfrm>
            <a:off x="347712" y="841075"/>
            <a:ext cx="8448576" cy="5175849"/>
          </a:xfrm>
        </p:spPr>
        <p:txBody>
          <a:bodyPr>
            <a:normAutofit/>
          </a:bodyPr>
          <a:lstStyle/>
          <a:p>
            <a:pPr>
              <a:lnSpc>
                <a:spcPct val="210000"/>
              </a:lnSpc>
            </a:pPr>
            <a:r>
              <a:rPr lang="en-GB" sz="1200" b="1" dirty="0">
                <a:solidFill>
                  <a:schemeClr val="tx1"/>
                </a:solidFill>
              </a:rPr>
              <a:t>AS </a:t>
            </a:r>
            <a:r>
              <a:rPr lang="en-GB" sz="1200" dirty="0">
                <a:solidFill>
                  <a:schemeClr val="tx1"/>
                </a:solidFill>
              </a:rPr>
              <a:t>the PA Team</a:t>
            </a:r>
          </a:p>
          <a:p>
            <a:pPr>
              <a:lnSpc>
                <a:spcPct val="210000"/>
              </a:lnSpc>
            </a:pPr>
            <a:r>
              <a:rPr lang="en-GB" sz="1200" b="1" dirty="0">
                <a:solidFill>
                  <a:schemeClr val="tx1"/>
                </a:solidFill>
              </a:rPr>
              <a:t>WE WANT TO</a:t>
            </a:r>
            <a:r>
              <a:rPr lang="en-GB" sz="1200" dirty="0">
                <a:solidFill>
                  <a:schemeClr val="tx1"/>
                </a:solidFill>
              </a:rPr>
              <a:t> have a single repository containing quality data of all missions/projects supported</a:t>
            </a:r>
          </a:p>
          <a:p>
            <a:pPr>
              <a:lnSpc>
                <a:spcPct val="210000"/>
              </a:lnSpc>
            </a:pPr>
            <a:r>
              <a:rPr lang="en-GB" sz="1200" b="1" dirty="0">
                <a:solidFill>
                  <a:schemeClr val="tx1"/>
                </a:solidFill>
              </a:rPr>
              <a:t>SO THAT</a:t>
            </a:r>
            <a:r>
              <a:rPr lang="en-GB" sz="1200" dirty="0">
                <a:solidFill>
                  <a:schemeClr val="tx1"/>
                </a:solidFill>
              </a:rPr>
              <a:t> we can analyse it to find improvements applicable to all missions/projects</a:t>
            </a:r>
          </a:p>
          <a:p>
            <a:pPr marL="285750" indent="-285750">
              <a:lnSpc>
                <a:spcPct val="210000"/>
              </a:lnSpc>
              <a:buFont typeface="Arial" panose="020B0604020202020204" pitchFamily="34" charset="0"/>
              <a:buChar char="•"/>
            </a:pPr>
            <a:endParaRPr lang="en-GB" sz="1200" dirty="0">
              <a:solidFill>
                <a:schemeClr val="tx1"/>
              </a:solidFill>
            </a:endParaRPr>
          </a:p>
          <a:p>
            <a:pPr>
              <a:lnSpc>
                <a:spcPct val="210000"/>
              </a:lnSpc>
            </a:pPr>
            <a:r>
              <a:rPr lang="en-GB" sz="1200" dirty="0">
                <a:solidFill>
                  <a:schemeClr val="tx1"/>
                </a:solidFill>
              </a:rPr>
              <a:t>The characteristics of this system are:</a:t>
            </a:r>
          </a:p>
          <a:p>
            <a:pPr marL="285750" indent="-285750">
              <a:lnSpc>
                <a:spcPct val="210000"/>
              </a:lnSpc>
              <a:buFont typeface="Arial" panose="020B0604020202020204" pitchFamily="34" charset="0"/>
              <a:buChar char="•"/>
            </a:pPr>
            <a:r>
              <a:rPr lang="en-GB" sz="1200" dirty="0">
                <a:solidFill>
                  <a:schemeClr val="tx1"/>
                </a:solidFill>
              </a:rPr>
              <a:t>Centralised system for analysis and reporting</a:t>
            </a:r>
          </a:p>
          <a:p>
            <a:pPr marL="285750" indent="-285750">
              <a:lnSpc>
                <a:spcPct val="210000"/>
              </a:lnSpc>
              <a:buFont typeface="Arial" panose="020B0604020202020204" pitchFamily="34" charset="0"/>
              <a:buChar char="•"/>
            </a:pPr>
            <a:r>
              <a:rPr lang="en-GB" sz="1200" dirty="0">
                <a:solidFill>
                  <a:schemeClr val="tx1"/>
                </a:solidFill>
              </a:rPr>
              <a:t>Multi-mission and multi-project/repository and</a:t>
            </a:r>
          </a:p>
          <a:p>
            <a:pPr marL="285750" indent="-285750">
              <a:lnSpc>
                <a:spcPct val="210000"/>
              </a:lnSpc>
              <a:buFont typeface="Arial" panose="020B0604020202020204" pitchFamily="34" charset="0"/>
              <a:buChar char="•"/>
            </a:pPr>
            <a:r>
              <a:rPr lang="en-GB" sz="1200" dirty="0">
                <a:solidFill>
                  <a:schemeClr val="tx1"/>
                </a:solidFill>
              </a:rPr>
              <a:t>Multi-language support</a:t>
            </a:r>
          </a:p>
          <a:p>
            <a:pPr marL="285750" indent="-285750">
              <a:lnSpc>
                <a:spcPct val="210000"/>
              </a:lnSpc>
              <a:buFont typeface="Arial" panose="020B0604020202020204" pitchFamily="34" charset="0"/>
              <a:buChar char="•"/>
            </a:pPr>
            <a:r>
              <a:rPr lang="en-GB" sz="1200" dirty="0">
                <a:solidFill>
                  <a:schemeClr val="tx1"/>
                </a:solidFill>
              </a:rPr>
              <a:t>Independent environment to not interfere with development</a:t>
            </a:r>
          </a:p>
          <a:p>
            <a:pPr marL="285750" indent="-285750">
              <a:lnSpc>
                <a:spcPct val="210000"/>
              </a:lnSpc>
              <a:buFont typeface="Arial" panose="020B0604020202020204" pitchFamily="34" charset="0"/>
              <a:buChar char="•"/>
            </a:pPr>
            <a:r>
              <a:rPr lang="en-GB" sz="1200" dirty="0">
                <a:solidFill>
                  <a:schemeClr val="tx1"/>
                </a:solidFill>
              </a:rPr>
              <a:t>Aligned with the different environments </a:t>
            </a:r>
            <a:endParaRPr lang="en-GB" sz="1200"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103427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D1026-993F-1043-AD15-33A10276863F}"/>
              </a:ext>
            </a:extLst>
          </p:cNvPr>
          <p:cNvSpPr>
            <a:spLocks noGrp="1"/>
          </p:cNvSpPr>
          <p:nvPr>
            <p:ph type="title"/>
          </p:nvPr>
        </p:nvSpPr>
        <p:spPr>
          <a:xfrm>
            <a:off x="747509" y="250335"/>
            <a:ext cx="7174800" cy="430887"/>
          </a:xfrm>
        </p:spPr>
        <p:txBody>
          <a:bodyPr/>
          <a:lstStyle/>
          <a:p>
            <a:r>
              <a:rPr lang="en-GB" dirty="0"/>
              <a:t>Current configuration of the missions/projects</a:t>
            </a:r>
          </a:p>
        </p:txBody>
      </p:sp>
      <p:pic>
        <p:nvPicPr>
          <p:cNvPr id="5" name="Content Placeholder 4">
            <a:extLst>
              <a:ext uri="{FF2B5EF4-FFF2-40B4-BE49-F238E27FC236}">
                <a16:creationId xmlns:a16="http://schemas.microsoft.com/office/drawing/2014/main" id="{4775A868-97DB-574B-AC80-F8C0B07B6FB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5713" y="1030800"/>
            <a:ext cx="817575" cy="817575"/>
          </a:xfrm>
        </p:spPr>
      </p:pic>
      <p:pic>
        <p:nvPicPr>
          <p:cNvPr id="13" name="Picture 12">
            <a:extLst>
              <a:ext uri="{FF2B5EF4-FFF2-40B4-BE49-F238E27FC236}">
                <a16:creationId xmlns:a16="http://schemas.microsoft.com/office/drawing/2014/main" id="{18DC06DD-E7FD-7B49-97BF-20DBFB1DF4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187" y="2295665"/>
            <a:ext cx="1036898" cy="643968"/>
          </a:xfrm>
          <a:prstGeom prst="rect">
            <a:avLst/>
          </a:prstGeom>
        </p:spPr>
      </p:pic>
      <p:pic>
        <p:nvPicPr>
          <p:cNvPr id="15" name="Picture 14">
            <a:extLst>
              <a:ext uri="{FF2B5EF4-FFF2-40B4-BE49-F238E27FC236}">
                <a16:creationId xmlns:a16="http://schemas.microsoft.com/office/drawing/2014/main" id="{EDE0D9DA-050A-6C46-A5D3-C4A14425FA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7440" y="1030800"/>
            <a:ext cx="527743" cy="728314"/>
          </a:xfrm>
          <a:prstGeom prst="rect">
            <a:avLst/>
          </a:prstGeom>
        </p:spPr>
      </p:pic>
      <p:pic>
        <p:nvPicPr>
          <p:cNvPr id="16" name="Picture 15">
            <a:extLst>
              <a:ext uri="{FF2B5EF4-FFF2-40B4-BE49-F238E27FC236}">
                <a16:creationId xmlns:a16="http://schemas.microsoft.com/office/drawing/2014/main" id="{ED737EEE-9915-FD48-AD51-0B5C00F5A7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7440" y="2326574"/>
            <a:ext cx="527743" cy="728314"/>
          </a:xfrm>
          <a:prstGeom prst="rect">
            <a:avLst/>
          </a:prstGeom>
        </p:spPr>
      </p:pic>
      <p:pic>
        <p:nvPicPr>
          <p:cNvPr id="18" name="Picture 17">
            <a:extLst>
              <a:ext uri="{FF2B5EF4-FFF2-40B4-BE49-F238E27FC236}">
                <a16:creationId xmlns:a16="http://schemas.microsoft.com/office/drawing/2014/main" id="{119D34EA-3975-0F40-93D9-9DDA97C0B0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7440" y="4205918"/>
            <a:ext cx="527743" cy="728314"/>
          </a:xfrm>
          <a:prstGeom prst="rect">
            <a:avLst/>
          </a:prstGeom>
        </p:spPr>
      </p:pic>
      <p:pic>
        <p:nvPicPr>
          <p:cNvPr id="19" name="Picture 18">
            <a:extLst>
              <a:ext uri="{FF2B5EF4-FFF2-40B4-BE49-F238E27FC236}">
                <a16:creationId xmlns:a16="http://schemas.microsoft.com/office/drawing/2014/main" id="{3B8B2958-C9EC-1C4D-81DB-64DC7332E6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7440" y="5372200"/>
            <a:ext cx="527743" cy="728314"/>
          </a:xfrm>
          <a:prstGeom prst="rect">
            <a:avLst/>
          </a:prstGeom>
        </p:spPr>
      </p:pic>
      <p:pic>
        <p:nvPicPr>
          <p:cNvPr id="21" name="Picture 20">
            <a:extLst>
              <a:ext uri="{FF2B5EF4-FFF2-40B4-BE49-F238E27FC236}">
                <a16:creationId xmlns:a16="http://schemas.microsoft.com/office/drawing/2014/main" id="{48A55165-D25C-524B-8F7F-6F7CE544DD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7141" y="1030800"/>
            <a:ext cx="1837749" cy="672110"/>
          </a:xfrm>
          <a:prstGeom prst="rect">
            <a:avLst/>
          </a:prstGeom>
        </p:spPr>
      </p:pic>
      <p:pic>
        <p:nvPicPr>
          <p:cNvPr id="22" name="Picture 21">
            <a:extLst>
              <a:ext uri="{FF2B5EF4-FFF2-40B4-BE49-F238E27FC236}">
                <a16:creationId xmlns:a16="http://schemas.microsoft.com/office/drawing/2014/main" id="{4FB0C12E-3FAA-C342-8161-4AE043FE6F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7141" y="2299080"/>
            <a:ext cx="1837749" cy="672110"/>
          </a:xfrm>
          <a:prstGeom prst="rect">
            <a:avLst/>
          </a:prstGeom>
        </p:spPr>
      </p:pic>
      <p:pic>
        <p:nvPicPr>
          <p:cNvPr id="24" name="Picture 23">
            <a:extLst>
              <a:ext uri="{FF2B5EF4-FFF2-40B4-BE49-F238E27FC236}">
                <a16:creationId xmlns:a16="http://schemas.microsoft.com/office/drawing/2014/main" id="{1F127337-836F-334B-831B-BDBA7875BF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7141" y="4123436"/>
            <a:ext cx="1837749" cy="672110"/>
          </a:xfrm>
          <a:prstGeom prst="rect">
            <a:avLst/>
          </a:prstGeom>
        </p:spPr>
      </p:pic>
      <p:pic>
        <p:nvPicPr>
          <p:cNvPr id="25" name="Picture 24">
            <a:extLst>
              <a:ext uri="{FF2B5EF4-FFF2-40B4-BE49-F238E27FC236}">
                <a16:creationId xmlns:a16="http://schemas.microsoft.com/office/drawing/2014/main" id="{62EEFC22-C7E4-E140-A99E-8D44324CEF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7141" y="5262224"/>
            <a:ext cx="1837749" cy="672110"/>
          </a:xfrm>
          <a:prstGeom prst="rect">
            <a:avLst/>
          </a:prstGeom>
        </p:spPr>
      </p:pic>
      <p:sp>
        <p:nvSpPr>
          <p:cNvPr id="26" name="Right Arrow 25">
            <a:extLst>
              <a:ext uri="{FF2B5EF4-FFF2-40B4-BE49-F238E27FC236}">
                <a16:creationId xmlns:a16="http://schemas.microsoft.com/office/drawing/2014/main" id="{9EA98A0A-67D2-1044-B13B-8B0B1DC44B5A}"/>
              </a:ext>
            </a:extLst>
          </p:cNvPr>
          <p:cNvSpPr/>
          <p:nvPr/>
        </p:nvSpPr>
        <p:spPr>
          <a:xfrm>
            <a:off x="3656213" y="1284048"/>
            <a:ext cx="734095" cy="229715"/>
          </a:xfrm>
          <a:prstGeom prst="right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ight Arrow 26">
            <a:extLst>
              <a:ext uri="{FF2B5EF4-FFF2-40B4-BE49-F238E27FC236}">
                <a16:creationId xmlns:a16="http://schemas.microsoft.com/office/drawing/2014/main" id="{EEF5AB8A-A836-B547-B284-CD61C5888558}"/>
              </a:ext>
            </a:extLst>
          </p:cNvPr>
          <p:cNvSpPr/>
          <p:nvPr/>
        </p:nvSpPr>
        <p:spPr>
          <a:xfrm>
            <a:off x="3656213" y="2520277"/>
            <a:ext cx="734095" cy="229715"/>
          </a:xfrm>
          <a:prstGeom prst="right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Arrow 28">
            <a:extLst>
              <a:ext uri="{FF2B5EF4-FFF2-40B4-BE49-F238E27FC236}">
                <a16:creationId xmlns:a16="http://schemas.microsoft.com/office/drawing/2014/main" id="{49FBE385-2440-1D4C-8981-ECAE7D46F22B}"/>
              </a:ext>
            </a:extLst>
          </p:cNvPr>
          <p:cNvSpPr/>
          <p:nvPr/>
        </p:nvSpPr>
        <p:spPr>
          <a:xfrm>
            <a:off x="3656213" y="4403269"/>
            <a:ext cx="734095" cy="229715"/>
          </a:xfrm>
          <a:prstGeom prst="right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ight Arrow 29">
            <a:extLst>
              <a:ext uri="{FF2B5EF4-FFF2-40B4-BE49-F238E27FC236}">
                <a16:creationId xmlns:a16="http://schemas.microsoft.com/office/drawing/2014/main" id="{BC44F012-C84E-F542-9248-F11822DD8387}"/>
              </a:ext>
            </a:extLst>
          </p:cNvPr>
          <p:cNvSpPr/>
          <p:nvPr/>
        </p:nvSpPr>
        <p:spPr>
          <a:xfrm>
            <a:off x="3656213" y="5561631"/>
            <a:ext cx="734095" cy="229715"/>
          </a:xfrm>
          <a:prstGeom prst="right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a:extLst>
              <a:ext uri="{FF2B5EF4-FFF2-40B4-BE49-F238E27FC236}">
                <a16:creationId xmlns:a16="http://schemas.microsoft.com/office/drawing/2014/main" id="{6A57CF6D-A5C4-264E-8AA1-2CC13CBB618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15327" y="1029737"/>
            <a:ext cx="972122" cy="728315"/>
          </a:xfrm>
          <a:prstGeom prst="rect">
            <a:avLst/>
          </a:prstGeom>
        </p:spPr>
      </p:pic>
      <p:sp>
        <p:nvSpPr>
          <p:cNvPr id="33" name="Right Arrow 32">
            <a:extLst>
              <a:ext uri="{FF2B5EF4-FFF2-40B4-BE49-F238E27FC236}">
                <a16:creationId xmlns:a16="http://schemas.microsoft.com/office/drawing/2014/main" id="{88D62DF0-CF87-5A43-AA68-B8D7C011936D}"/>
              </a:ext>
            </a:extLst>
          </p:cNvPr>
          <p:cNvSpPr/>
          <p:nvPr/>
        </p:nvSpPr>
        <p:spPr>
          <a:xfrm>
            <a:off x="6069837" y="1256379"/>
            <a:ext cx="734095" cy="229715"/>
          </a:xfrm>
          <a:prstGeom prst="right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ight Arrow 33">
            <a:extLst>
              <a:ext uri="{FF2B5EF4-FFF2-40B4-BE49-F238E27FC236}">
                <a16:creationId xmlns:a16="http://schemas.microsoft.com/office/drawing/2014/main" id="{F45DBD96-E91B-954D-B478-361DDDA0C7CC}"/>
              </a:ext>
            </a:extLst>
          </p:cNvPr>
          <p:cNvSpPr/>
          <p:nvPr/>
        </p:nvSpPr>
        <p:spPr>
          <a:xfrm>
            <a:off x="6069837" y="2520277"/>
            <a:ext cx="734095" cy="229715"/>
          </a:xfrm>
          <a:prstGeom prst="right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ight Arrow 35">
            <a:extLst>
              <a:ext uri="{FF2B5EF4-FFF2-40B4-BE49-F238E27FC236}">
                <a16:creationId xmlns:a16="http://schemas.microsoft.com/office/drawing/2014/main" id="{49ECF22F-B0EB-7B46-B9F4-C980528A36E0}"/>
              </a:ext>
            </a:extLst>
          </p:cNvPr>
          <p:cNvSpPr/>
          <p:nvPr/>
        </p:nvSpPr>
        <p:spPr>
          <a:xfrm>
            <a:off x="6069837" y="4403269"/>
            <a:ext cx="734095" cy="229715"/>
          </a:xfrm>
          <a:prstGeom prst="right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ight Arrow 36">
            <a:extLst>
              <a:ext uri="{FF2B5EF4-FFF2-40B4-BE49-F238E27FC236}">
                <a16:creationId xmlns:a16="http://schemas.microsoft.com/office/drawing/2014/main" id="{1CFEE971-BA39-3044-BF28-BAED589F6C18}"/>
              </a:ext>
            </a:extLst>
          </p:cNvPr>
          <p:cNvSpPr/>
          <p:nvPr/>
        </p:nvSpPr>
        <p:spPr>
          <a:xfrm>
            <a:off x="6069837" y="5606744"/>
            <a:ext cx="734095" cy="229715"/>
          </a:xfrm>
          <a:prstGeom prst="right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Picture 37">
            <a:extLst>
              <a:ext uri="{FF2B5EF4-FFF2-40B4-BE49-F238E27FC236}">
                <a16:creationId xmlns:a16="http://schemas.microsoft.com/office/drawing/2014/main" id="{2E23D597-779F-BA4F-9F01-2E09CE34ED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15327" y="2333612"/>
            <a:ext cx="972122" cy="728315"/>
          </a:xfrm>
          <a:prstGeom prst="rect">
            <a:avLst/>
          </a:prstGeom>
        </p:spPr>
      </p:pic>
      <p:pic>
        <p:nvPicPr>
          <p:cNvPr id="40" name="Picture 39">
            <a:extLst>
              <a:ext uri="{FF2B5EF4-FFF2-40B4-BE49-F238E27FC236}">
                <a16:creationId xmlns:a16="http://schemas.microsoft.com/office/drawing/2014/main" id="{A0D7CF99-CC16-D747-834C-57FE5C0F82B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15327" y="4205917"/>
            <a:ext cx="972122" cy="728315"/>
          </a:xfrm>
          <a:prstGeom prst="rect">
            <a:avLst/>
          </a:prstGeom>
        </p:spPr>
      </p:pic>
      <p:pic>
        <p:nvPicPr>
          <p:cNvPr id="41" name="Picture 40">
            <a:extLst>
              <a:ext uri="{FF2B5EF4-FFF2-40B4-BE49-F238E27FC236}">
                <a16:creationId xmlns:a16="http://schemas.microsoft.com/office/drawing/2014/main" id="{3C1DB46F-67B0-4F44-9964-E46888C326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15327" y="5312330"/>
            <a:ext cx="972122" cy="728315"/>
          </a:xfrm>
          <a:prstGeom prst="rect">
            <a:avLst/>
          </a:prstGeom>
        </p:spPr>
      </p:pic>
      <p:sp>
        <p:nvSpPr>
          <p:cNvPr id="3" name="Rectangle 2">
            <a:extLst>
              <a:ext uri="{FF2B5EF4-FFF2-40B4-BE49-F238E27FC236}">
                <a16:creationId xmlns:a16="http://schemas.microsoft.com/office/drawing/2014/main" id="{CCBAA480-8B92-2D4B-A867-F4F6ED9F3766}"/>
              </a:ext>
            </a:extLst>
          </p:cNvPr>
          <p:cNvSpPr/>
          <p:nvPr/>
        </p:nvSpPr>
        <p:spPr>
          <a:xfrm>
            <a:off x="1854558" y="932303"/>
            <a:ext cx="6970332" cy="916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8FB9648E-4446-7941-8A27-919D25983D3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6645" y="4085219"/>
            <a:ext cx="838440" cy="838440"/>
          </a:xfrm>
          <a:prstGeom prst="rect">
            <a:avLst/>
          </a:prstGeom>
        </p:spPr>
      </p:pic>
      <p:pic>
        <p:nvPicPr>
          <p:cNvPr id="10" name="Picture 9">
            <a:extLst>
              <a:ext uri="{FF2B5EF4-FFF2-40B4-BE49-F238E27FC236}">
                <a16:creationId xmlns:a16="http://schemas.microsoft.com/office/drawing/2014/main" id="{9A81C9B5-07B7-4845-84DA-7E595D61992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7457" y="5262224"/>
            <a:ext cx="892174" cy="916072"/>
          </a:xfrm>
          <a:prstGeom prst="rect">
            <a:avLst/>
          </a:prstGeom>
        </p:spPr>
      </p:pic>
      <p:sp>
        <p:nvSpPr>
          <p:cNvPr id="42" name="Rectangle 41">
            <a:extLst>
              <a:ext uri="{FF2B5EF4-FFF2-40B4-BE49-F238E27FC236}">
                <a16:creationId xmlns:a16="http://schemas.microsoft.com/office/drawing/2014/main" id="{C9044B5F-057D-504C-9F6F-763B5D4F81F8}"/>
              </a:ext>
            </a:extLst>
          </p:cNvPr>
          <p:cNvSpPr/>
          <p:nvPr/>
        </p:nvSpPr>
        <p:spPr>
          <a:xfrm>
            <a:off x="1854558" y="2187438"/>
            <a:ext cx="6970332" cy="916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DE3EA557-6820-6947-BAB0-F7972A16472F}"/>
              </a:ext>
            </a:extLst>
          </p:cNvPr>
          <p:cNvSpPr/>
          <p:nvPr/>
        </p:nvSpPr>
        <p:spPr>
          <a:xfrm>
            <a:off x="1854558" y="4067536"/>
            <a:ext cx="6970332" cy="916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28C01946-7184-3A41-BD8D-E7CBAFFCADAD}"/>
              </a:ext>
            </a:extLst>
          </p:cNvPr>
          <p:cNvSpPr/>
          <p:nvPr/>
        </p:nvSpPr>
        <p:spPr>
          <a:xfrm>
            <a:off x="1854558" y="5269965"/>
            <a:ext cx="6970332" cy="916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E23E65B3-CF7D-294B-9CAB-FED2D78B9662}"/>
              </a:ext>
            </a:extLst>
          </p:cNvPr>
          <p:cNvSpPr txBox="1"/>
          <p:nvPr/>
        </p:nvSpPr>
        <p:spPr>
          <a:xfrm>
            <a:off x="144000" y="3429000"/>
            <a:ext cx="1422184" cy="307777"/>
          </a:xfrm>
          <a:prstGeom prst="rect">
            <a:avLst/>
          </a:prstGeom>
          <a:noFill/>
        </p:spPr>
        <p:txBody>
          <a:bodyPr wrap="none" rtlCol="0">
            <a:spAutoFit/>
          </a:bodyPr>
          <a:lstStyle/>
          <a:p>
            <a:r>
              <a:rPr lang="en-GB" sz="1400" dirty="0"/>
              <a:t>(… and more)</a:t>
            </a:r>
          </a:p>
        </p:txBody>
      </p:sp>
      <p:sp>
        <p:nvSpPr>
          <p:cNvPr id="14" name="TextBox 13">
            <a:extLst>
              <a:ext uri="{FF2B5EF4-FFF2-40B4-BE49-F238E27FC236}">
                <a16:creationId xmlns:a16="http://schemas.microsoft.com/office/drawing/2014/main" id="{7E546CA8-C0D7-E74D-BE14-126B682F99CA}"/>
              </a:ext>
            </a:extLst>
          </p:cNvPr>
          <p:cNvSpPr txBox="1"/>
          <p:nvPr/>
        </p:nvSpPr>
        <p:spPr>
          <a:xfrm>
            <a:off x="6312969" y="698240"/>
            <a:ext cx="2602123" cy="276999"/>
          </a:xfrm>
          <a:prstGeom prst="rect">
            <a:avLst/>
          </a:prstGeom>
          <a:noFill/>
        </p:spPr>
        <p:txBody>
          <a:bodyPr wrap="none" rtlCol="0">
            <a:spAutoFit/>
          </a:bodyPr>
          <a:lstStyle/>
          <a:p>
            <a:pPr algn="r"/>
            <a:r>
              <a:rPr lang="en-GB" sz="1200" dirty="0"/>
              <a:t>Solar Orbiter SOC environment</a:t>
            </a:r>
          </a:p>
        </p:txBody>
      </p:sp>
      <p:sp>
        <p:nvSpPr>
          <p:cNvPr id="47" name="TextBox 46">
            <a:extLst>
              <a:ext uri="{FF2B5EF4-FFF2-40B4-BE49-F238E27FC236}">
                <a16:creationId xmlns:a16="http://schemas.microsoft.com/office/drawing/2014/main" id="{1BB2AAFB-9A11-FF45-99FC-B5CD7C980A79}"/>
              </a:ext>
            </a:extLst>
          </p:cNvPr>
          <p:cNvSpPr txBox="1"/>
          <p:nvPr/>
        </p:nvSpPr>
        <p:spPr>
          <a:xfrm>
            <a:off x="6301748" y="1943938"/>
            <a:ext cx="2613344" cy="276999"/>
          </a:xfrm>
          <a:prstGeom prst="rect">
            <a:avLst/>
          </a:prstGeom>
          <a:noFill/>
        </p:spPr>
        <p:txBody>
          <a:bodyPr wrap="none" rtlCol="0">
            <a:spAutoFit/>
          </a:bodyPr>
          <a:lstStyle/>
          <a:p>
            <a:pPr algn="r"/>
            <a:r>
              <a:rPr lang="en-GB" sz="1200" dirty="0" err="1"/>
              <a:t>BepiColombo</a:t>
            </a:r>
            <a:r>
              <a:rPr lang="en-GB" sz="1200" dirty="0"/>
              <a:t> SOC environment</a:t>
            </a:r>
          </a:p>
        </p:txBody>
      </p:sp>
      <p:sp>
        <p:nvSpPr>
          <p:cNvPr id="48" name="TextBox 47">
            <a:extLst>
              <a:ext uri="{FF2B5EF4-FFF2-40B4-BE49-F238E27FC236}">
                <a16:creationId xmlns:a16="http://schemas.microsoft.com/office/drawing/2014/main" id="{91571015-956C-E84B-B29F-43DCADFFBAA7}"/>
              </a:ext>
            </a:extLst>
          </p:cNvPr>
          <p:cNvSpPr txBox="1"/>
          <p:nvPr/>
        </p:nvSpPr>
        <p:spPr>
          <a:xfrm>
            <a:off x="7269962" y="3808220"/>
            <a:ext cx="1645130" cy="276999"/>
          </a:xfrm>
          <a:prstGeom prst="rect">
            <a:avLst/>
          </a:prstGeom>
          <a:noFill/>
        </p:spPr>
        <p:txBody>
          <a:bodyPr wrap="none" rtlCol="0">
            <a:spAutoFit/>
          </a:bodyPr>
          <a:lstStyle/>
          <a:p>
            <a:pPr algn="r"/>
            <a:r>
              <a:rPr lang="en-GB" sz="1200" dirty="0"/>
              <a:t>ESDC environment</a:t>
            </a:r>
          </a:p>
        </p:txBody>
      </p:sp>
      <p:sp>
        <p:nvSpPr>
          <p:cNvPr id="49" name="TextBox 48">
            <a:extLst>
              <a:ext uri="{FF2B5EF4-FFF2-40B4-BE49-F238E27FC236}">
                <a16:creationId xmlns:a16="http://schemas.microsoft.com/office/drawing/2014/main" id="{2E4B2321-3D98-0444-9722-5ADF89691708}"/>
              </a:ext>
            </a:extLst>
          </p:cNvPr>
          <p:cNvSpPr txBox="1"/>
          <p:nvPr/>
        </p:nvSpPr>
        <p:spPr>
          <a:xfrm>
            <a:off x="7172179" y="5021220"/>
            <a:ext cx="1742913" cy="276999"/>
          </a:xfrm>
          <a:prstGeom prst="rect">
            <a:avLst/>
          </a:prstGeom>
          <a:noFill/>
        </p:spPr>
        <p:txBody>
          <a:bodyPr wrap="none" rtlCol="0">
            <a:spAutoFit/>
          </a:bodyPr>
          <a:lstStyle/>
          <a:p>
            <a:pPr algn="r"/>
            <a:r>
              <a:rPr lang="en-GB" sz="1200" dirty="0"/>
              <a:t>MAPPS environment</a:t>
            </a:r>
          </a:p>
        </p:txBody>
      </p:sp>
      <p:pic>
        <p:nvPicPr>
          <p:cNvPr id="39" name="Picture 38">
            <a:extLst>
              <a:ext uri="{FF2B5EF4-FFF2-40B4-BE49-F238E27FC236}">
                <a16:creationId xmlns:a16="http://schemas.microsoft.com/office/drawing/2014/main" id="{A3127DC5-6E3A-8846-88C5-FB42F60CD61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1360" y="146603"/>
            <a:ext cx="616149" cy="616149"/>
          </a:xfrm>
          <a:prstGeom prst="rect">
            <a:avLst/>
          </a:prstGeom>
        </p:spPr>
      </p:pic>
    </p:spTree>
    <p:extLst>
      <p:ext uri="{BB962C8B-B14F-4D97-AF65-F5344CB8AC3E}">
        <p14:creationId xmlns:p14="http://schemas.microsoft.com/office/powerpoint/2010/main" val="4025087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D1026-993F-1043-AD15-33A10276863F}"/>
              </a:ext>
            </a:extLst>
          </p:cNvPr>
          <p:cNvSpPr>
            <a:spLocks noGrp="1"/>
          </p:cNvSpPr>
          <p:nvPr>
            <p:ph type="title"/>
          </p:nvPr>
        </p:nvSpPr>
        <p:spPr>
          <a:xfrm>
            <a:off x="747509" y="94034"/>
            <a:ext cx="7443916" cy="769441"/>
          </a:xfrm>
        </p:spPr>
        <p:txBody>
          <a:bodyPr/>
          <a:lstStyle/>
          <a:p>
            <a:r>
              <a:rPr lang="en-US" dirty="0"/>
              <a:t>PA Solution: </a:t>
            </a:r>
            <a:br>
              <a:rPr lang="en-US" dirty="0"/>
            </a:br>
            <a:r>
              <a:rPr lang="en-US" dirty="0"/>
              <a:t>Cross Mission Quality Product System</a:t>
            </a:r>
            <a:endParaRPr lang="en-GB" dirty="0">
              <a:solidFill>
                <a:srgbClr val="FF0000"/>
              </a:solidFill>
            </a:endParaRPr>
          </a:p>
        </p:txBody>
      </p:sp>
      <p:pic>
        <p:nvPicPr>
          <p:cNvPr id="5" name="Content Placeholder 4">
            <a:extLst>
              <a:ext uri="{FF2B5EF4-FFF2-40B4-BE49-F238E27FC236}">
                <a16:creationId xmlns:a16="http://schemas.microsoft.com/office/drawing/2014/main" id="{4775A868-97DB-574B-AC80-F8C0B07B6FB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5713" y="1030800"/>
            <a:ext cx="817575" cy="817575"/>
          </a:xfrm>
        </p:spPr>
      </p:pic>
      <p:pic>
        <p:nvPicPr>
          <p:cNvPr id="13" name="Picture 12">
            <a:extLst>
              <a:ext uri="{FF2B5EF4-FFF2-40B4-BE49-F238E27FC236}">
                <a16:creationId xmlns:a16="http://schemas.microsoft.com/office/drawing/2014/main" id="{18DC06DD-E7FD-7B49-97BF-20DBFB1DF4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187" y="2295665"/>
            <a:ext cx="1036898" cy="643968"/>
          </a:xfrm>
          <a:prstGeom prst="rect">
            <a:avLst/>
          </a:prstGeom>
        </p:spPr>
      </p:pic>
      <p:pic>
        <p:nvPicPr>
          <p:cNvPr id="32" name="Picture 31">
            <a:extLst>
              <a:ext uri="{FF2B5EF4-FFF2-40B4-BE49-F238E27FC236}">
                <a16:creationId xmlns:a16="http://schemas.microsoft.com/office/drawing/2014/main" id="{6A57CF6D-A5C4-264E-8AA1-2CC13CBB61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0297" y="1030800"/>
            <a:ext cx="972122" cy="728315"/>
          </a:xfrm>
          <a:prstGeom prst="rect">
            <a:avLst/>
          </a:prstGeom>
        </p:spPr>
      </p:pic>
      <p:pic>
        <p:nvPicPr>
          <p:cNvPr id="38" name="Picture 37">
            <a:extLst>
              <a:ext uri="{FF2B5EF4-FFF2-40B4-BE49-F238E27FC236}">
                <a16:creationId xmlns:a16="http://schemas.microsoft.com/office/drawing/2014/main" id="{2E23D597-779F-BA4F-9F01-2E09CE34ED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0297" y="2334675"/>
            <a:ext cx="972122" cy="728315"/>
          </a:xfrm>
          <a:prstGeom prst="rect">
            <a:avLst/>
          </a:prstGeom>
        </p:spPr>
      </p:pic>
      <p:pic>
        <p:nvPicPr>
          <p:cNvPr id="40" name="Picture 39">
            <a:extLst>
              <a:ext uri="{FF2B5EF4-FFF2-40B4-BE49-F238E27FC236}">
                <a16:creationId xmlns:a16="http://schemas.microsoft.com/office/drawing/2014/main" id="{A0D7CF99-CC16-D747-834C-57FE5C0F82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0297" y="4206980"/>
            <a:ext cx="972122" cy="728315"/>
          </a:xfrm>
          <a:prstGeom prst="rect">
            <a:avLst/>
          </a:prstGeom>
        </p:spPr>
      </p:pic>
      <p:pic>
        <p:nvPicPr>
          <p:cNvPr id="41" name="Picture 40">
            <a:extLst>
              <a:ext uri="{FF2B5EF4-FFF2-40B4-BE49-F238E27FC236}">
                <a16:creationId xmlns:a16="http://schemas.microsoft.com/office/drawing/2014/main" id="{3C1DB46F-67B0-4F44-9964-E46888C326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0297" y="5313393"/>
            <a:ext cx="972122" cy="728315"/>
          </a:xfrm>
          <a:prstGeom prst="rect">
            <a:avLst/>
          </a:prstGeom>
        </p:spPr>
      </p:pic>
      <p:pic>
        <p:nvPicPr>
          <p:cNvPr id="6" name="Picture 5">
            <a:extLst>
              <a:ext uri="{FF2B5EF4-FFF2-40B4-BE49-F238E27FC236}">
                <a16:creationId xmlns:a16="http://schemas.microsoft.com/office/drawing/2014/main" id="{8FB9648E-4446-7941-8A27-919D25983D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6645" y="4085219"/>
            <a:ext cx="838440" cy="838440"/>
          </a:xfrm>
          <a:prstGeom prst="rect">
            <a:avLst/>
          </a:prstGeom>
        </p:spPr>
      </p:pic>
      <p:pic>
        <p:nvPicPr>
          <p:cNvPr id="10" name="Picture 9">
            <a:extLst>
              <a:ext uri="{FF2B5EF4-FFF2-40B4-BE49-F238E27FC236}">
                <a16:creationId xmlns:a16="http://schemas.microsoft.com/office/drawing/2014/main" id="{9A81C9B5-07B7-4845-84DA-7E595D6199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7457" y="5262224"/>
            <a:ext cx="892174" cy="916072"/>
          </a:xfrm>
          <a:prstGeom prst="rect">
            <a:avLst/>
          </a:prstGeom>
        </p:spPr>
      </p:pic>
      <p:sp>
        <p:nvSpPr>
          <p:cNvPr id="12" name="TextBox 11">
            <a:extLst>
              <a:ext uri="{FF2B5EF4-FFF2-40B4-BE49-F238E27FC236}">
                <a16:creationId xmlns:a16="http://schemas.microsoft.com/office/drawing/2014/main" id="{E23E65B3-CF7D-294B-9CAB-FED2D78B9662}"/>
              </a:ext>
            </a:extLst>
          </p:cNvPr>
          <p:cNvSpPr txBox="1"/>
          <p:nvPr/>
        </p:nvSpPr>
        <p:spPr>
          <a:xfrm>
            <a:off x="144000" y="3429000"/>
            <a:ext cx="1422184" cy="307777"/>
          </a:xfrm>
          <a:prstGeom prst="rect">
            <a:avLst/>
          </a:prstGeom>
          <a:noFill/>
        </p:spPr>
        <p:txBody>
          <a:bodyPr wrap="none" rtlCol="0">
            <a:spAutoFit/>
          </a:bodyPr>
          <a:lstStyle/>
          <a:p>
            <a:r>
              <a:rPr lang="en-GB" sz="1400" dirty="0"/>
              <a:t>(… and more)</a:t>
            </a:r>
          </a:p>
        </p:txBody>
      </p:sp>
      <p:pic>
        <p:nvPicPr>
          <p:cNvPr id="39" name="Picture 38">
            <a:extLst>
              <a:ext uri="{FF2B5EF4-FFF2-40B4-BE49-F238E27FC236}">
                <a16:creationId xmlns:a16="http://schemas.microsoft.com/office/drawing/2014/main" id="{D3005946-A5B7-8C45-B561-90BBE001351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08213" y="3064843"/>
            <a:ext cx="527743" cy="728314"/>
          </a:xfrm>
          <a:prstGeom prst="rect">
            <a:avLst/>
          </a:prstGeom>
        </p:spPr>
      </p:pic>
      <p:pic>
        <p:nvPicPr>
          <p:cNvPr id="45" name="Picture 44">
            <a:extLst>
              <a:ext uri="{FF2B5EF4-FFF2-40B4-BE49-F238E27FC236}">
                <a16:creationId xmlns:a16="http://schemas.microsoft.com/office/drawing/2014/main" id="{28383E6E-6DD6-8245-A653-44C678C05C8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12312" y="3062990"/>
            <a:ext cx="1837749" cy="672110"/>
          </a:xfrm>
          <a:prstGeom prst="rect">
            <a:avLst/>
          </a:prstGeom>
        </p:spPr>
      </p:pic>
      <p:sp>
        <p:nvSpPr>
          <p:cNvPr id="46" name="Right Arrow 45">
            <a:extLst>
              <a:ext uri="{FF2B5EF4-FFF2-40B4-BE49-F238E27FC236}">
                <a16:creationId xmlns:a16="http://schemas.microsoft.com/office/drawing/2014/main" id="{4180B28F-9F28-9F43-AFDD-5DFD7E78F0D6}"/>
              </a:ext>
            </a:extLst>
          </p:cNvPr>
          <p:cNvSpPr/>
          <p:nvPr/>
        </p:nvSpPr>
        <p:spPr>
          <a:xfrm rot="1314604">
            <a:off x="2716981" y="2755938"/>
            <a:ext cx="737375" cy="229715"/>
          </a:xfrm>
          <a:prstGeom prst="right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ight Arrow 50">
            <a:extLst>
              <a:ext uri="{FF2B5EF4-FFF2-40B4-BE49-F238E27FC236}">
                <a16:creationId xmlns:a16="http://schemas.microsoft.com/office/drawing/2014/main" id="{F6BBF01B-7C44-EA47-9C27-A610427DECF3}"/>
              </a:ext>
            </a:extLst>
          </p:cNvPr>
          <p:cNvSpPr/>
          <p:nvPr/>
        </p:nvSpPr>
        <p:spPr>
          <a:xfrm rot="2171588">
            <a:off x="2684278" y="1678258"/>
            <a:ext cx="879821" cy="229715"/>
          </a:xfrm>
          <a:prstGeom prst="right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ight Arrow 51">
            <a:extLst>
              <a:ext uri="{FF2B5EF4-FFF2-40B4-BE49-F238E27FC236}">
                <a16:creationId xmlns:a16="http://schemas.microsoft.com/office/drawing/2014/main" id="{9FBBC89D-6808-DF45-8AA6-03ECC7B965A7}"/>
              </a:ext>
            </a:extLst>
          </p:cNvPr>
          <p:cNvSpPr/>
          <p:nvPr/>
        </p:nvSpPr>
        <p:spPr>
          <a:xfrm rot="18914995">
            <a:off x="2629456" y="5148430"/>
            <a:ext cx="879821" cy="229715"/>
          </a:xfrm>
          <a:prstGeom prst="right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ight Arrow 52">
            <a:extLst>
              <a:ext uri="{FF2B5EF4-FFF2-40B4-BE49-F238E27FC236}">
                <a16:creationId xmlns:a16="http://schemas.microsoft.com/office/drawing/2014/main" id="{E754E221-24B6-A641-8416-50997FE6F720}"/>
              </a:ext>
            </a:extLst>
          </p:cNvPr>
          <p:cNvSpPr/>
          <p:nvPr/>
        </p:nvSpPr>
        <p:spPr>
          <a:xfrm rot="20175840">
            <a:off x="2715797" y="4186506"/>
            <a:ext cx="737375" cy="229715"/>
          </a:xfrm>
          <a:prstGeom prst="right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3AF5A98C-8E64-CF45-B511-5CCECF5B0921}"/>
              </a:ext>
            </a:extLst>
          </p:cNvPr>
          <p:cNvSpPr/>
          <p:nvPr/>
        </p:nvSpPr>
        <p:spPr>
          <a:xfrm>
            <a:off x="3784821" y="2961816"/>
            <a:ext cx="4977516" cy="9165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EF723A85-F12E-9949-9C22-AB3475E6887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7349" b="18926"/>
          <a:stretch/>
        </p:blipFill>
        <p:spPr>
          <a:xfrm>
            <a:off x="8460535" y="2645849"/>
            <a:ext cx="683465" cy="435544"/>
          </a:xfrm>
          <a:prstGeom prst="rect">
            <a:avLst/>
          </a:prstGeom>
        </p:spPr>
      </p:pic>
      <p:sp>
        <p:nvSpPr>
          <p:cNvPr id="23" name="TextBox 22">
            <a:extLst>
              <a:ext uri="{FF2B5EF4-FFF2-40B4-BE49-F238E27FC236}">
                <a16:creationId xmlns:a16="http://schemas.microsoft.com/office/drawing/2014/main" id="{4AE24CDA-BD31-E743-A06D-6C9ACCCD0838}"/>
              </a:ext>
            </a:extLst>
          </p:cNvPr>
          <p:cNvSpPr txBox="1"/>
          <p:nvPr/>
        </p:nvSpPr>
        <p:spPr>
          <a:xfrm>
            <a:off x="7245462" y="3952943"/>
            <a:ext cx="1596182" cy="646331"/>
          </a:xfrm>
          <a:prstGeom prst="rect">
            <a:avLst/>
          </a:prstGeom>
          <a:noFill/>
        </p:spPr>
        <p:txBody>
          <a:bodyPr wrap="square" rtlCol="0">
            <a:spAutoFit/>
          </a:bodyPr>
          <a:lstStyle/>
          <a:p>
            <a:pPr algn="r"/>
            <a:r>
              <a:rPr lang="en-GB" sz="1200" dirty="0"/>
              <a:t>Cross Mission </a:t>
            </a:r>
          </a:p>
          <a:p>
            <a:pPr algn="r"/>
            <a:r>
              <a:rPr lang="en-GB" sz="1200" dirty="0"/>
              <a:t>Quality Product</a:t>
            </a:r>
          </a:p>
          <a:p>
            <a:pPr algn="r"/>
            <a:r>
              <a:rPr lang="en-GB" sz="1200" dirty="0"/>
              <a:t>Environment</a:t>
            </a:r>
          </a:p>
        </p:txBody>
      </p:sp>
      <p:pic>
        <p:nvPicPr>
          <p:cNvPr id="21" name="Picture 20">
            <a:extLst>
              <a:ext uri="{FF2B5EF4-FFF2-40B4-BE49-F238E27FC236}">
                <a16:creationId xmlns:a16="http://schemas.microsoft.com/office/drawing/2014/main" id="{AC8AA407-25F1-CB42-B851-27936EADB62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1360" y="146603"/>
            <a:ext cx="616149" cy="616149"/>
          </a:xfrm>
          <a:prstGeom prst="rect">
            <a:avLst/>
          </a:prstGeom>
        </p:spPr>
      </p:pic>
    </p:spTree>
    <p:extLst>
      <p:ext uri="{BB962C8B-B14F-4D97-AF65-F5344CB8AC3E}">
        <p14:creationId xmlns:p14="http://schemas.microsoft.com/office/powerpoint/2010/main" val="2969256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775A868-97DB-574B-AC80-F8C0B07B6FB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5713" y="1030800"/>
            <a:ext cx="817575" cy="817575"/>
          </a:xfrm>
        </p:spPr>
      </p:pic>
      <p:pic>
        <p:nvPicPr>
          <p:cNvPr id="13" name="Picture 12">
            <a:extLst>
              <a:ext uri="{FF2B5EF4-FFF2-40B4-BE49-F238E27FC236}">
                <a16:creationId xmlns:a16="http://schemas.microsoft.com/office/drawing/2014/main" id="{18DC06DD-E7FD-7B49-97BF-20DBFB1DF4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187" y="2295665"/>
            <a:ext cx="1036898" cy="643968"/>
          </a:xfrm>
          <a:prstGeom prst="rect">
            <a:avLst/>
          </a:prstGeom>
        </p:spPr>
      </p:pic>
      <p:pic>
        <p:nvPicPr>
          <p:cNvPr id="32" name="Picture 31">
            <a:extLst>
              <a:ext uri="{FF2B5EF4-FFF2-40B4-BE49-F238E27FC236}">
                <a16:creationId xmlns:a16="http://schemas.microsoft.com/office/drawing/2014/main" id="{6A57CF6D-A5C4-264E-8AA1-2CC13CBB61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0297" y="1030800"/>
            <a:ext cx="972122" cy="728315"/>
          </a:xfrm>
          <a:prstGeom prst="rect">
            <a:avLst/>
          </a:prstGeom>
        </p:spPr>
      </p:pic>
      <p:pic>
        <p:nvPicPr>
          <p:cNvPr id="38" name="Picture 37">
            <a:extLst>
              <a:ext uri="{FF2B5EF4-FFF2-40B4-BE49-F238E27FC236}">
                <a16:creationId xmlns:a16="http://schemas.microsoft.com/office/drawing/2014/main" id="{2E23D597-779F-BA4F-9F01-2E09CE34ED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0297" y="2334675"/>
            <a:ext cx="972122" cy="728315"/>
          </a:xfrm>
          <a:prstGeom prst="rect">
            <a:avLst/>
          </a:prstGeom>
        </p:spPr>
      </p:pic>
      <p:pic>
        <p:nvPicPr>
          <p:cNvPr id="40" name="Picture 39">
            <a:extLst>
              <a:ext uri="{FF2B5EF4-FFF2-40B4-BE49-F238E27FC236}">
                <a16:creationId xmlns:a16="http://schemas.microsoft.com/office/drawing/2014/main" id="{A0D7CF99-CC16-D747-834C-57FE5C0F82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0297" y="4206980"/>
            <a:ext cx="972122" cy="728315"/>
          </a:xfrm>
          <a:prstGeom prst="rect">
            <a:avLst/>
          </a:prstGeom>
        </p:spPr>
      </p:pic>
      <p:pic>
        <p:nvPicPr>
          <p:cNvPr id="41" name="Picture 40">
            <a:extLst>
              <a:ext uri="{FF2B5EF4-FFF2-40B4-BE49-F238E27FC236}">
                <a16:creationId xmlns:a16="http://schemas.microsoft.com/office/drawing/2014/main" id="{3C1DB46F-67B0-4F44-9964-E46888C326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0297" y="5313393"/>
            <a:ext cx="972122" cy="728315"/>
          </a:xfrm>
          <a:prstGeom prst="rect">
            <a:avLst/>
          </a:prstGeom>
        </p:spPr>
      </p:pic>
      <p:pic>
        <p:nvPicPr>
          <p:cNvPr id="6" name="Picture 5">
            <a:extLst>
              <a:ext uri="{FF2B5EF4-FFF2-40B4-BE49-F238E27FC236}">
                <a16:creationId xmlns:a16="http://schemas.microsoft.com/office/drawing/2014/main" id="{8FB9648E-4446-7941-8A27-919D25983D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6645" y="4085219"/>
            <a:ext cx="838440" cy="838440"/>
          </a:xfrm>
          <a:prstGeom prst="rect">
            <a:avLst/>
          </a:prstGeom>
        </p:spPr>
      </p:pic>
      <p:pic>
        <p:nvPicPr>
          <p:cNvPr id="10" name="Picture 9">
            <a:extLst>
              <a:ext uri="{FF2B5EF4-FFF2-40B4-BE49-F238E27FC236}">
                <a16:creationId xmlns:a16="http://schemas.microsoft.com/office/drawing/2014/main" id="{9A81C9B5-07B7-4845-84DA-7E595D6199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7457" y="5262224"/>
            <a:ext cx="892174" cy="916072"/>
          </a:xfrm>
          <a:prstGeom prst="rect">
            <a:avLst/>
          </a:prstGeom>
        </p:spPr>
      </p:pic>
      <p:sp>
        <p:nvSpPr>
          <p:cNvPr id="12" name="TextBox 11">
            <a:extLst>
              <a:ext uri="{FF2B5EF4-FFF2-40B4-BE49-F238E27FC236}">
                <a16:creationId xmlns:a16="http://schemas.microsoft.com/office/drawing/2014/main" id="{E23E65B3-CF7D-294B-9CAB-FED2D78B9662}"/>
              </a:ext>
            </a:extLst>
          </p:cNvPr>
          <p:cNvSpPr txBox="1"/>
          <p:nvPr/>
        </p:nvSpPr>
        <p:spPr>
          <a:xfrm>
            <a:off x="144000" y="3429000"/>
            <a:ext cx="1422184" cy="307777"/>
          </a:xfrm>
          <a:prstGeom prst="rect">
            <a:avLst/>
          </a:prstGeom>
          <a:noFill/>
        </p:spPr>
        <p:txBody>
          <a:bodyPr wrap="none" rtlCol="0">
            <a:spAutoFit/>
          </a:bodyPr>
          <a:lstStyle/>
          <a:p>
            <a:r>
              <a:rPr lang="en-GB" sz="1400" dirty="0"/>
              <a:t>(… and more)</a:t>
            </a:r>
          </a:p>
        </p:txBody>
      </p:sp>
      <p:pic>
        <p:nvPicPr>
          <p:cNvPr id="39" name="Picture 38">
            <a:extLst>
              <a:ext uri="{FF2B5EF4-FFF2-40B4-BE49-F238E27FC236}">
                <a16:creationId xmlns:a16="http://schemas.microsoft.com/office/drawing/2014/main" id="{D3005946-A5B7-8C45-B561-90BBE001351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08213" y="3064843"/>
            <a:ext cx="527743" cy="728314"/>
          </a:xfrm>
          <a:prstGeom prst="rect">
            <a:avLst/>
          </a:prstGeom>
        </p:spPr>
      </p:pic>
      <p:pic>
        <p:nvPicPr>
          <p:cNvPr id="45" name="Picture 44">
            <a:extLst>
              <a:ext uri="{FF2B5EF4-FFF2-40B4-BE49-F238E27FC236}">
                <a16:creationId xmlns:a16="http://schemas.microsoft.com/office/drawing/2014/main" id="{28383E6E-6DD6-8245-A653-44C678C05C8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12312" y="3062990"/>
            <a:ext cx="1837749" cy="672110"/>
          </a:xfrm>
          <a:prstGeom prst="rect">
            <a:avLst/>
          </a:prstGeom>
        </p:spPr>
      </p:pic>
      <p:sp>
        <p:nvSpPr>
          <p:cNvPr id="46" name="Right Arrow 45">
            <a:extLst>
              <a:ext uri="{FF2B5EF4-FFF2-40B4-BE49-F238E27FC236}">
                <a16:creationId xmlns:a16="http://schemas.microsoft.com/office/drawing/2014/main" id="{4180B28F-9F28-9F43-AFDD-5DFD7E78F0D6}"/>
              </a:ext>
            </a:extLst>
          </p:cNvPr>
          <p:cNvSpPr/>
          <p:nvPr/>
        </p:nvSpPr>
        <p:spPr>
          <a:xfrm rot="1314604">
            <a:off x="2716981" y="2755938"/>
            <a:ext cx="737375" cy="229715"/>
          </a:xfrm>
          <a:prstGeom prst="right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ight Arrow 50">
            <a:extLst>
              <a:ext uri="{FF2B5EF4-FFF2-40B4-BE49-F238E27FC236}">
                <a16:creationId xmlns:a16="http://schemas.microsoft.com/office/drawing/2014/main" id="{F6BBF01B-7C44-EA47-9C27-A610427DECF3}"/>
              </a:ext>
            </a:extLst>
          </p:cNvPr>
          <p:cNvSpPr/>
          <p:nvPr/>
        </p:nvSpPr>
        <p:spPr>
          <a:xfrm rot="2171588">
            <a:off x="2684278" y="1678258"/>
            <a:ext cx="879821" cy="229715"/>
          </a:xfrm>
          <a:prstGeom prst="right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ight Arrow 51">
            <a:extLst>
              <a:ext uri="{FF2B5EF4-FFF2-40B4-BE49-F238E27FC236}">
                <a16:creationId xmlns:a16="http://schemas.microsoft.com/office/drawing/2014/main" id="{9FBBC89D-6808-DF45-8AA6-03ECC7B965A7}"/>
              </a:ext>
            </a:extLst>
          </p:cNvPr>
          <p:cNvSpPr/>
          <p:nvPr/>
        </p:nvSpPr>
        <p:spPr>
          <a:xfrm rot="18914995">
            <a:off x="2629456" y="5148430"/>
            <a:ext cx="879821" cy="229715"/>
          </a:xfrm>
          <a:prstGeom prst="right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ight Arrow 52">
            <a:extLst>
              <a:ext uri="{FF2B5EF4-FFF2-40B4-BE49-F238E27FC236}">
                <a16:creationId xmlns:a16="http://schemas.microsoft.com/office/drawing/2014/main" id="{E754E221-24B6-A641-8416-50997FE6F720}"/>
              </a:ext>
            </a:extLst>
          </p:cNvPr>
          <p:cNvSpPr/>
          <p:nvPr/>
        </p:nvSpPr>
        <p:spPr>
          <a:xfrm rot="20175840">
            <a:off x="2715797" y="4186506"/>
            <a:ext cx="737375" cy="229715"/>
          </a:xfrm>
          <a:prstGeom prst="right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3AF5A98C-8E64-CF45-B511-5CCECF5B0921}"/>
              </a:ext>
            </a:extLst>
          </p:cNvPr>
          <p:cNvSpPr/>
          <p:nvPr/>
        </p:nvSpPr>
        <p:spPr>
          <a:xfrm>
            <a:off x="3784821" y="2961816"/>
            <a:ext cx="4977516" cy="9165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1F7E0E05-8F70-B442-84DB-56D2EEE2F998}"/>
              </a:ext>
            </a:extLst>
          </p:cNvPr>
          <p:cNvSpPr/>
          <p:nvPr/>
        </p:nvSpPr>
        <p:spPr>
          <a:xfrm>
            <a:off x="4937903" y="1110192"/>
            <a:ext cx="1774409" cy="6829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200" dirty="0">
                <a:solidFill>
                  <a:srgbClr val="000000"/>
                </a:solidFill>
                <a:latin typeface="Verdana" pitchFamily="34" charset="0"/>
              </a:rPr>
              <a:t>Solar Orbiter SOC environment</a:t>
            </a:r>
          </a:p>
        </p:txBody>
      </p:sp>
      <p:sp>
        <p:nvSpPr>
          <p:cNvPr id="57" name="Rectangle 56">
            <a:extLst>
              <a:ext uri="{FF2B5EF4-FFF2-40B4-BE49-F238E27FC236}">
                <a16:creationId xmlns:a16="http://schemas.microsoft.com/office/drawing/2014/main" id="{785BB4DB-9722-C142-9BE4-6B49E77DD9A5}"/>
              </a:ext>
            </a:extLst>
          </p:cNvPr>
          <p:cNvSpPr/>
          <p:nvPr/>
        </p:nvSpPr>
        <p:spPr>
          <a:xfrm>
            <a:off x="4937903" y="2101838"/>
            <a:ext cx="1774409" cy="6829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200" dirty="0" err="1">
                <a:solidFill>
                  <a:srgbClr val="000000"/>
                </a:solidFill>
                <a:latin typeface="Verdana" pitchFamily="34" charset="0"/>
              </a:rPr>
              <a:t>BepiColombo</a:t>
            </a:r>
            <a:r>
              <a:rPr lang="en-GB" sz="1200" dirty="0">
                <a:solidFill>
                  <a:srgbClr val="000000"/>
                </a:solidFill>
                <a:latin typeface="Verdana" pitchFamily="34" charset="0"/>
              </a:rPr>
              <a:t> SOC environment</a:t>
            </a:r>
          </a:p>
        </p:txBody>
      </p:sp>
      <p:sp>
        <p:nvSpPr>
          <p:cNvPr id="59" name="Rectangle 58">
            <a:extLst>
              <a:ext uri="{FF2B5EF4-FFF2-40B4-BE49-F238E27FC236}">
                <a16:creationId xmlns:a16="http://schemas.microsoft.com/office/drawing/2014/main" id="{0B587374-B1E4-8541-A715-43F0235DB923}"/>
              </a:ext>
            </a:extLst>
          </p:cNvPr>
          <p:cNvSpPr/>
          <p:nvPr/>
        </p:nvSpPr>
        <p:spPr>
          <a:xfrm>
            <a:off x="4937903" y="4186575"/>
            <a:ext cx="1774409" cy="6829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200">
                <a:solidFill>
                  <a:srgbClr val="000000"/>
                </a:solidFill>
                <a:latin typeface="Verdana" pitchFamily="34" charset="0"/>
              </a:rPr>
              <a:t>ESDC </a:t>
            </a:r>
          </a:p>
          <a:p>
            <a:pPr lvl="0" algn="ctr"/>
            <a:r>
              <a:rPr lang="en-GB" sz="1200">
                <a:solidFill>
                  <a:srgbClr val="000000"/>
                </a:solidFill>
                <a:latin typeface="Verdana" pitchFamily="34" charset="0"/>
              </a:rPr>
              <a:t>environment</a:t>
            </a:r>
            <a:endParaRPr lang="en-GB" sz="1200" dirty="0">
              <a:solidFill>
                <a:srgbClr val="000000"/>
              </a:solidFill>
              <a:latin typeface="Verdana" pitchFamily="34" charset="0"/>
            </a:endParaRPr>
          </a:p>
        </p:txBody>
      </p:sp>
      <p:sp>
        <p:nvSpPr>
          <p:cNvPr id="61" name="Rectangle 60">
            <a:extLst>
              <a:ext uri="{FF2B5EF4-FFF2-40B4-BE49-F238E27FC236}">
                <a16:creationId xmlns:a16="http://schemas.microsoft.com/office/drawing/2014/main" id="{02468DCD-FFC2-9B4E-A296-6F1B3F7A980C}"/>
              </a:ext>
            </a:extLst>
          </p:cNvPr>
          <p:cNvSpPr/>
          <p:nvPr/>
        </p:nvSpPr>
        <p:spPr>
          <a:xfrm>
            <a:off x="4929102" y="5356819"/>
            <a:ext cx="1774409" cy="6829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200" dirty="0">
                <a:solidFill>
                  <a:srgbClr val="000000"/>
                </a:solidFill>
                <a:latin typeface="Verdana" pitchFamily="34" charset="0"/>
              </a:rPr>
              <a:t>MAPPS SOC environment</a:t>
            </a:r>
          </a:p>
        </p:txBody>
      </p:sp>
      <p:pic>
        <p:nvPicPr>
          <p:cNvPr id="69" name="Picture 68">
            <a:extLst>
              <a:ext uri="{FF2B5EF4-FFF2-40B4-BE49-F238E27FC236}">
                <a16:creationId xmlns:a16="http://schemas.microsoft.com/office/drawing/2014/main" id="{CCEBE523-4A12-854B-9D69-D7FD0CDCD0A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7349" b="18926"/>
          <a:stretch/>
        </p:blipFill>
        <p:spPr>
          <a:xfrm>
            <a:off x="6370579" y="823841"/>
            <a:ext cx="683465" cy="435544"/>
          </a:xfrm>
          <a:prstGeom prst="rect">
            <a:avLst/>
          </a:prstGeom>
        </p:spPr>
      </p:pic>
      <p:pic>
        <p:nvPicPr>
          <p:cNvPr id="70" name="Picture 69">
            <a:extLst>
              <a:ext uri="{FF2B5EF4-FFF2-40B4-BE49-F238E27FC236}">
                <a16:creationId xmlns:a16="http://schemas.microsoft.com/office/drawing/2014/main" id="{023D2B19-F1EF-2340-AD46-A288EA5B8B5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7349" b="18926"/>
          <a:stretch/>
        </p:blipFill>
        <p:spPr>
          <a:xfrm>
            <a:off x="6429541" y="1826814"/>
            <a:ext cx="683465" cy="435544"/>
          </a:xfrm>
          <a:prstGeom prst="rect">
            <a:avLst/>
          </a:prstGeom>
        </p:spPr>
      </p:pic>
      <p:pic>
        <p:nvPicPr>
          <p:cNvPr id="71" name="Picture 70">
            <a:extLst>
              <a:ext uri="{FF2B5EF4-FFF2-40B4-BE49-F238E27FC236}">
                <a16:creationId xmlns:a16="http://schemas.microsoft.com/office/drawing/2014/main" id="{FC38BBB6-23D5-0241-8120-22A7FDFD060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7349" b="18926"/>
          <a:stretch/>
        </p:blipFill>
        <p:spPr>
          <a:xfrm>
            <a:off x="6411286" y="3976578"/>
            <a:ext cx="683465" cy="435544"/>
          </a:xfrm>
          <a:prstGeom prst="rect">
            <a:avLst/>
          </a:prstGeom>
        </p:spPr>
      </p:pic>
      <p:pic>
        <p:nvPicPr>
          <p:cNvPr id="72" name="Picture 71">
            <a:extLst>
              <a:ext uri="{FF2B5EF4-FFF2-40B4-BE49-F238E27FC236}">
                <a16:creationId xmlns:a16="http://schemas.microsoft.com/office/drawing/2014/main" id="{AB1353B4-9CEF-AE46-AF7B-85E6321833E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7349" b="18926"/>
          <a:stretch/>
        </p:blipFill>
        <p:spPr>
          <a:xfrm>
            <a:off x="6429541" y="5139047"/>
            <a:ext cx="683465" cy="435544"/>
          </a:xfrm>
          <a:prstGeom prst="rect">
            <a:avLst/>
          </a:prstGeom>
        </p:spPr>
      </p:pic>
      <p:pic>
        <p:nvPicPr>
          <p:cNvPr id="28" name="Picture 27">
            <a:extLst>
              <a:ext uri="{FF2B5EF4-FFF2-40B4-BE49-F238E27FC236}">
                <a16:creationId xmlns:a16="http://schemas.microsoft.com/office/drawing/2014/main" id="{93B545DF-E413-CE48-B46D-C51D89A1451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7349" b="18926"/>
          <a:stretch/>
        </p:blipFill>
        <p:spPr>
          <a:xfrm>
            <a:off x="8460535" y="2645849"/>
            <a:ext cx="683465" cy="435544"/>
          </a:xfrm>
          <a:prstGeom prst="rect">
            <a:avLst/>
          </a:prstGeom>
        </p:spPr>
      </p:pic>
      <p:sp>
        <p:nvSpPr>
          <p:cNvPr id="29" name="TextBox 28">
            <a:extLst>
              <a:ext uri="{FF2B5EF4-FFF2-40B4-BE49-F238E27FC236}">
                <a16:creationId xmlns:a16="http://schemas.microsoft.com/office/drawing/2014/main" id="{F996C483-072B-1646-BD71-732E7F554A35}"/>
              </a:ext>
            </a:extLst>
          </p:cNvPr>
          <p:cNvSpPr txBox="1"/>
          <p:nvPr/>
        </p:nvSpPr>
        <p:spPr>
          <a:xfrm>
            <a:off x="7245462" y="3952943"/>
            <a:ext cx="1596182" cy="646331"/>
          </a:xfrm>
          <a:prstGeom prst="rect">
            <a:avLst/>
          </a:prstGeom>
          <a:noFill/>
        </p:spPr>
        <p:txBody>
          <a:bodyPr wrap="square" rtlCol="0">
            <a:spAutoFit/>
          </a:bodyPr>
          <a:lstStyle/>
          <a:p>
            <a:pPr algn="r"/>
            <a:r>
              <a:rPr lang="en-GB" sz="1200" dirty="0"/>
              <a:t>Cross Mission </a:t>
            </a:r>
          </a:p>
          <a:p>
            <a:pPr algn="r"/>
            <a:r>
              <a:rPr lang="en-GB" sz="1200" dirty="0"/>
              <a:t>Quality Product</a:t>
            </a:r>
          </a:p>
          <a:p>
            <a:pPr algn="r"/>
            <a:r>
              <a:rPr lang="en-GB" sz="1200" dirty="0"/>
              <a:t>Environment</a:t>
            </a:r>
          </a:p>
        </p:txBody>
      </p:sp>
      <p:sp>
        <p:nvSpPr>
          <p:cNvPr id="33" name="Title 1">
            <a:extLst>
              <a:ext uri="{FF2B5EF4-FFF2-40B4-BE49-F238E27FC236}">
                <a16:creationId xmlns:a16="http://schemas.microsoft.com/office/drawing/2014/main" id="{33882A79-0C7A-A54A-9DC4-4F96BEAC68D1}"/>
              </a:ext>
            </a:extLst>
          </p:cNvPr>
          <p:cNvSpPr>
            <a:spLocks noGrp="1"/>
          </p:cNvSpPr>
          <p:nvPr>
            <p:ph type="title"/>
          </p:nvPr>
        </p:nvSpPr>
        <p:spPr>
          <a:xfrm>
            <a:off x="747509" y="94034"/>
            <a:ext cx="7443916" cy="769441"/>
          </a:xfrm>
        </p:spPr>
        <p:txBody>
          <a:bodyPr/>
          <a:lstStyle/>
          <a:p>
            <a:r>
              <a:rPr lang="en-US" dirty="0"/>
              <a:t>PA Solution: </a:t>
            </a:r>
            <a:br>
              <a:rPr lang="en-US" dirty="0"/>
            </a:br>
            <a:r>
              <a:rPr lang="en-US" dirty="0"/>
              <a:t>Cross Mission Quality Product System</a:t>
            </a:r>
            <a:endParaRPr lang="en-GB" dirty="0">
              <a:solidFill>
                <a:srgbClr val="FF0000"/>
              </a:solidFill>
            </a:endParaRPr>
          </a:p>
        </p:txBody>
      </p:sp>
      <p:pic>
        <p:nvPicPr>
          <p:cNvPr id="34" name="Picture 33">
            <a:extLst>
              <a:ext uri="{FF2B5EF4-FFF2-40B4-BE49-F238E27FC236}">
                <a16:creationId xmlns:a16="http://schemas.microsoft.com/office/drawing/2014/main" id="{2C58A87C-70A4-0447-9ED2-A7711B8DEA2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1360" y="146603"/>
            <a:ext cx="616149" cy="616149"/>
          </a:xfrm>
          <a:prstGeom prst="rect">
            <a:avLst/>
          </a:prstGeom>
        </p:spPr>
      </p:pic>
    </p:spTree>
    <p:extLst>
      <p:ext uri="{BB962C8B-B14F-4D97-AF65-F5344CB8AC3E}">
        <p14:creationId xmlns:p14="http://schemas.microsoft.com/office/powerpoint/2010/main" val="1639879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775A868-97DB-574B-AC80-F8C0B07B6FB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5713" y="1030800"/>
            <a:ext cx="817575" cy="817575"/>
          </a:xfrm>
        </p:spPr>
      </p:pic>
      <p:pic>
        <p:nvPicPr>
          <p:cNvPr id="13" name="Picture 12">
            <a:extLst>
              <a:ext uri="{FF2B5EF4-FFF2-40B4-BE49-F238E27FC236}">
                <a16:creationId xmlns:a16="http://schemas.microsoft.com/office/drawing/2014/main" id="{18DC06DD-E7FD-7B49-97BF-20DBFB1DF4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187" y="2295665"/>
            <a:ext cx="1036898" cy="643968"/>
          </a:xfrm>
          <a:prstGeom prst="rect">
            <a:avLst/>
          </a:prstGeom>
        </p:spPr>
      </p:pic>
      <p:pic>
        <p:nvPicPr>
          <p:cNvPr id="32" name="Picture 31">
            <a:extLst>
              <a:ext uri="{FF2B5EF4-FFF2-40B4-BE49-F238E27FC236}">
                <a16:creationId xmlns:a16="http://schemas.microsoft.com/office/drawing/2014/main" id="{6A57CF6D-A5C4-264E-8AA1-2CC13CBB61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0297" y="1030800"/>
            <a:ext cx="972122" cy="728315"/>
          </a:xfrm>
          <a:prstGeom prst="rect">
            <a:avLst/>
          </a:prstGeom>
        </p:spPr>
      </p:pic>
      <p:pic>
        <p:nvPicPr>
          <p:cNvPr id="38" name="Picture 37">
            <a:extLst>
              <a:ext uri="{FF2B5EF4-FFF2-40B4-BE49-F238E27FC236}">
                <a16:creationId xmlns:a16="http://schemas.microsoft.com/office/drawing/2014/main" id="{2E23D597-779F-BA4F-9F01-2E09CE34ED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0297" y="2334675"/>
            <a:ext cx="972122" cy="728315"/>
          </a:xfrm>
          <a:prstGeom prst="rect">
            <a:avLst/>
          </a:prstGeom>
        </p:spPr>
      </p:pic>
      <p:pic>
        <p:nvPicPr>
          <p:cNvPr id="40" name="Picture 39">
            <a:extLst>
              <a:ext uri="{FF2B5EF4-FFF2-40B4-BE49-F238E27FC236}">
                <a16:creationId xmlns:a16="http://schemas.microsoft.com/office/drawing/2014/main" id="{A0D7CF99-CC16-D747-834C-57FE5C0F82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0297" y="4206980"/>
            <a:ext cx="972122" cy="728315"/>
          </a:xfrm>
          <a:prstGeom prst="rect">
            <a:avLst/>
          </a:prstGeom>
        </p:spPr>
      </p:pic>
      <p:pic>
        <p:nvPicPr>
          <p:cNvPr id="41" name="Picture 40">
            <a:extLst>
              <a:ext uri="{FF2B5EF4-FFF2-40B4-BE49-F238E27FC236}">
                <a16:creationId xmlns:a16="http://schemas.microsoft.com/office/drawing/2014/main" id="{3C1DB46F-67B0-4F44-9964-E46888C326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0297" y="5313393"/>
            <a:ext cx="972122" cy="728315"/>
          </a:xfrm>
          <a:prstGeom prst="rect">
            <a:avLst/>
          </a:prstGeom>
        </p:spPr>
      </p:pic>
      <p:pic>
        <p:nvPicPr>
          <p:cNvPr id="6" name="Picture 5">
            <a:extLst>
              <a:ext uri="{FF2B5EF4-FFF2-40B4-BE49-F238E27FC236}">
                <a16:creationId xmlns:a16="http://schemas.microsoft.com/office/drawing/2014/main" id="{8FB9648E-4446-7941-8A27-919D25983D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6645" y="4085219"/>
            <a:ext cx="838440" cy="838440"/>
          </a:xfrm>
          <a:prstGeom prst="rect">
            <a:avLst/>
          </a:prstGeom>
        </p:spPr>
      </p:pic>
      <p:pic>
        <p:nvPicPr>
          <p:cNvPr id="10" name="Picture 9">
            <a:extLst>
              <a:ext uri="{FF2B5EF4-FFF2-40B4-BE49-F238E27FC236}">
                <a16:creationId xmlns:a16="http://schemas.microsoft.com/office/drawing/2014/main" id="{9A81C9B5-07B7-4845-84DA-7E595D6199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7457" y="5262224"/>
            <a:ext cx="892174" cy="916072"/>
          </a:xfrm>
          <a:prstGeom prst="rect">
            <a:avLst/>
          </a:prstGeom>
        </p:spPr>
      </p:pic>
      <p:sp>
        <p:nvSpPr>
          <p:cNvPr id="12" name="TextBox 11">
            <a:extLst>
              <a:ext uri="{FF2B5EF4-FFF2-40B4-BE49-F238E27FC236}">
                <a16:creationId xmlns:a16="http://schemas.microsoft.com/office/drawing/2014/main" id="{E23E65B3-CF7D-294B-9CAB-FED2D78B9662}"/>
              </a:ext>
            </a:extLst>
          </p:cNvPr>
          <p:cNvSpPr txBox="1"/>
          <p:nvPr/>
        </p:nvSpPr>
        <p:spPr>
          <a:xfrm>
            <a:off x="144000" y="3429000"/>
            <a:ext cx="1422184" cy="307777"/>
          </a:xfrm>
          <a:prstGeom prst="rect">
            <a:avLst/>
          </a:prstGeom>
          <a:noFill/>
        </p:spPr>
        <p:txBody>
          <a:bodyPr wrap="none" rtlCol="0">
            <a:spAutoFit/>
          </a:bodyPr>
          <a:lstStyle/>
          <a:p>
            <a:r>
              <a:rPr lang="en-GB" sz="1400" dirty="0"/>
              <a:t>(… and more)</a:t>
            </a:r>
          </a:p>
        </p:txBody>
      </p:sp>
      <p:pic>
        <p:nvPicPr>
          <p:cNvPr id="39" name="Picture 38">
            <a:extLst>
              <a:ext uri="{FF2B5EF4-FFF2-40B4-BE49-F238E27FC236}">
                <a16:creationId xmlns:a16="http://schemas.microsoft.com/office/drawing/2014/main" id="{D3005946-A5B7-8C45-B561-90BBE001351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08213" y="3064843"/>
            <a:ext cx="527743" cy="728314"/>
          </a:xfrm>
          <a:prstGeom prst="rect">
            <a:avLst/>
          </a:prstGeom>
        </p:spPr>
      </p:pic>
      <p:pic>
        <p:nvPicPr>
          <p:cNvPr id="45" name="Picture 44">
            <a:extLst>
              <a:ext uri="{FF2B5EF4-FFF2-40B4-BE49-F238E27FC236}">
                <a16:creationId xmlns:a16="http://schemas.microsoft.com/office/drawing/2014/main" id="{28383E6E-6DD6-8245-A653-44C678C05C8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12312" y="3062990"/>
            <a:ext cx="1837749" cy="672110"/>
          </a:xfrm>
          <a:prstGeom prst="rect">
            <a:avLst/>
          </a:prstGeom>
        </p:spPr>
      </p:pic>
      <p:sp>
        <p:nvSpPr>
          <p:cNvPr id="46" name="Right Arrow 45">
            <a:extLst>
              <a:ext uri="{FF2B5EF4-FFF2-40B4-BE49-F238E27FC236}">
                <a16:creationId xmlns:a16="http://schemas.microsoft.com/office/drawing/2014/main" id="{4180B28F-9F28-9F43-AFDD-5DFD7E78F0D6}"/>
              </a:ext>
            </a:extLst>
          </p:cNvPr>
          <p:cNvSpPr/>
          <p:nvPr/>
        </p:nvSpPr>
        <p:spPr>
          <a:xfrm rot="1314604">
            <a:off x="2716981" y="2755938"/>
            <a:ext cx="737375" cy="229715"/>
          </a:xfrm>
          <a:prstGeom prst="right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ight Arrow 50">
            <a:extLst>
              <a:ext uri="{FF2B5EF4-FFF2-40B4-BE49-F238E27FC236}">
                <a16:creationId xmlns:a16="http://schemas.microsoft.com/office/drawing/2014/main" id="{F6BBF01B-7C44-EA47-9C27-A610427DECF3}"/>
              </a:ext>
            </a:extLst>
          </p:cNvPr>
          <p:cNvSpPr/>
          <p:nvPr/>
        </p:nvSpPr>
        <p:spPr>
          <a:xfrm rot="2171588">
            <a:off x="2684278" y="1678258"/>
            <a:ext cx="879821" cy="229715"/>
          </a:xfrm>
          <a:prstGeom prst="right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ight Arrow 51">
            <a:extLst>
              <a:ext uri="{FF2B5EF4-FFF2-40B4-BE49-F238E27FC236}">
                <a16:creationId xmlns:a16="http://schemas.microsoft.com/office/drawing/2014/main" id="{9FBBC89D-6808-DF45-8AA6-03ECC7B965A7}"/>
              </a:ext>
            </a:extLst>
          </p:cNvPr>
          <p:cNvSpPr/>
          <p:nvPr/>
        </p:nvSpPr>
        <p:spPr>
          <a:xfrm rot="18914995">
            <a:off x="2629456" y="5148430"/>
            <a:ext cx="879821" cy="229715"/>
          </a:xfrm>
          <a:prstGeom prst="right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ight Arrow 52">
            <a:extLst>
              <a:ext uri="{FF2B5EF4-FFF2-40B4-BE49-F238E27FC236}">
                <a16:creationId xmlns:a16="http://schemas.microsoft.com/office/drawing/2014/main" id="{E754E221-24B6-A641-8416-50997FE6F720}"/>
              </a:ext>
            </a:extLst>
          </p:cNvPr>
          <p:cNvSpPr/>
          <p:nvPr/>
        </p:nvSpPr>
        <p:spPr>
          <a:xfrm rot="20175840">
            <a:off x="2715797" y="4186506"/>
            <a:ext cx="737375" cy="229715"/>
          </a:xfrm>
          <a:prstGeom prst="right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3AF5A98C-8E64-CF45-B511-5CCECF5B0921}"/>
              </a:ext>
            </a:extLst>
          </p:cNvPr>
          <p:cNvSpPr/>
          <p:nvPr/>
        </p:nvSpPr>
        <p:spPr>
          <a:xfrm>
            <a:off x="3784821" y="2961816"/>
            <a:ext cx="4977516" cy="9165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1F7E0E05-8F70-B442-84DB-56D2EEE2F998}"/>
              </a:ext>
            </a:extLst>
          </p:cNvPr>
          <p:cNvSpPr/>
          <p:nvPr/>
        </p:nvSpPr>
        <p:spPr>
          <a:xfrm>
            <a:off x="4937903" y="1110192"/>
            <a:ext cx="1774409" cy="6829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200" dirty="0">
                <a:solidFill>
                  <a:srgbClr val="000000"/>
                </a:solidFill>
                <a:latin typeface="Verdana" pitchFamily="34" charset="0"/>
              </a:rPr>
              <a:t>Solar Orbiter SOC environment</a:t>
            </a:r>
          </a:p>
        </p:txBody>
      </p:sp>
      <p:sp>
        <p:nvSpPr>
          <p:cNvPr id="57" name="Rectangle 56">
            <a:extLst>
              <a:ext uri="{FF2B5EF4-FFF2-40B4-BE49-F238E27FC236}">
                <a16:creationId xmlns:a16="http://schemas.microsoft.com/office/drawing/2014/main" id="{785BB4DB-9722-C142-9BE4-6B49E77DD9A5}"/>
              </a:ext>
            </a:extLst>
          </p:cNvPr>
          <p:cNvSpPr/>
          <p:nvPr/>
        </p:nvSpPr>
        <p:spPr>
          <a:xfrm>
            <a:off x="4937903" y="2101838"/>
            <a:ext cx="1774409" cy="6829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200" dirty="0" err="1">
                <a:solidFill>
                  <a:srgbClr val="000000"/>
                </a:solidFill>
                <a:latin typeface="Verdana" pitchFamily="34" charset="0"/>
              </a:rPr>
              <a:t>BepiColombo</a:t>
            </a:r>
            <a:r>
              <a:rPr lang="en-GB" sz="1200" dirty="0">
                <a:solidFill>
                  <a:srgbClr val="000000"/>
                </a:solidFill>
                <a:latin typeface="Verdana" pitchFamily="34" charset="0"/>
              </a:rPr>
              <a:t> SOC environment</a:t>
            </a:r>
          </a:p>
        </p:txBody>
      </p:sp>
      <p:sp>
        <p:nvSpPr>
          <p:cNvPr id="59" name="Rectangle 58">
            <a:extLst>
              <a:ext uri="{FF2B5EF4-FFF2-40B4-BE49-F238E27FC236}">
                <a16:creationId xmlns:a16="http://schemas.microsoft.com/office/drawing/2014/main" id="{0B587374-B1E4-8541-A715-43F0235DB923}"/>
              </a:ext>
            </a:extLst>
          </p:cNvPr>
          <p:cNvSpPr/>
          <p:nvPr/>
        </p:nvSpPr>
        <p:spPr>
          <a:xfrm>
            <a:off x="4937903" y="4186575"/>
            <a:ext cx="1774409" cy="6829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200" dirty="0">
                <a:solidFill>
                  <a:srgbClr val="000000"/>
                </a:solidFill>
                <a:latin typeface="Verdana" pitchFamily="34" charset="0"/>
              </a:rPr>
              <a:t>ESDC </a:t>
            </a:r>
          </a:p>
          <a:p>
            <a:pPr lvl="0" algn="ctr"/>
            <a:r>
              <a:rPr lang="en-GB" sz="1200" dirty="0">
                <a:solidFill>
                  <a:srgbClr val="000000"/>
                </a:solidFill>
                <a:latin typeface="Verdana" pitchFamily="34" charset="0"/>
              </a:rPr>
              <a:t>environment</a:t>
            </a:r>
          </a:p>
        </p:txBody>
      </p:sp>
      <p:sp>
        <p:nvSpPr>
          <p:cNvPr id="61" name="Rectangle 60">
            <a:extLst>
              <a:ext uri="{FF2B5EF4-FFF2-40B4-BE49-F238E27FC236}">
                <a16:creationId xmlns:a16="http://schemas.microsoft.com/office/drawing/2014/main" id="{02468DCD-FFC2-9B4E-A296-6F1B3F7A980C}"/>
              </a:ext>
            </a:extLst>
          </p:cNvPr>
          <p:cNvSpPr/>
          <p:nvPr/>
        </p:nvSpPr>
        <p:spPr>
          <a:xfrm>
            <a:off x="4929102" y="5356819"/>
            <a:ext cx="1774409" cy="6829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200" dirty="0">
                <a:solidFill>
                  <a:srgbClr val="000000"/>
                </a:solidFill>
                <a:latin typeface="Verdana" pitchFamily="34" charset="0"/>
              </a:rPr>
              <a:t>MAPPS SOC environment</a:t>
            </a:r>
          </a:p>
        </p:txBody>
      </p:sp>
      <p:sp>
        <p:nvSpPr>
          <p:cNvPr id="31" name="Bent Arrow 30">
            <a:extLst>
              <a:ext uri="{FF2B5EF4-FFF2-40B4-BE49-F238E27FC236}">
                <a16:creationId xmlns:a16="http://schemas.microsoft.com/office/drawing/2014/main" id="{7014C847-2B0F-8049-A48D-5520CE8B8943}"/>
              </a:ext>
            </a:extLst>
          </p:cNvPr>
          <p:cNvSpPr/>
          <p:nvPr/>
        </p:nvSpPr>
        <p:spPr>
          <a:xfrm>
            <a:off x="4382212" y="2309635"/>
            <a:ext cx="432000" cy="430887"/>
          </a:xfrm>
          <a:prstGeom prst="bent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Bent Arrow 62">
            <a:extLst>
              <a:ext uri="{FF2B5EF4-FFF2-40B4-BE49-F238E27FC236}">
                <a16:creationId xmlns:a16="http://schemas.microsoft.com/office/drawing/2014/main" id="{0645EC8C-F138-7B48-A85B-449F3F533C97}"/>
              </a:ext>
            </a:extLst>
          </p:cNvPr>
          <p:cNvSpPr/>
          <p:nvPr/>
        </p:nvSpPr>
        <p:spPr>
          <a:xfrm rot="5400000">
            <a:off x="7002008" y="2352242"/>
            <a:ext cx="432000" cy="432000"/>
          </a:xfrm>
          <a:prstGeom prst="bent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9" name="Picture 68">
            <a:extLst>
              <a:ext uri="{FF2B5EF4-FFF2-40B4-BE49-F238E27FC236}">
                <a16:creationId xmlns:a16="http://schemas.microsoft.com/office/drawing/2014/main" id="{CCEBE523-4A12-854B-9D69-D7FD0CDCD0A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7349" b="18926"/>
          <a:stretch/>
        </p:blipFill>
        <p:spPr>
          <a:xfrm>
            <a:off x="6370579" y="823841"/>
            <a:ext cx="683465" cy="435544"/>
          </a:xfrm>
          <a:prstGeom prst="rect">
            <a:avLst/>
          </a:prstGeom>
        </p:spPr>
      </p:pic>
      <p:pic>
        <p:nvPicPr>
          <p:cNvPr id="70" name="Picture 69">
            <a:extLst>
              <a:ext uri="{FF2B5EF4-FFF2-40B4-BE49-F238E27FC236}">
                <a16:creationId xmlns:a16="http://schemas.microsoft.com/office/drawing/2014/main" id="{023D2B19-F1EF-2340-AD46-A288EA5B8B5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7349" b="18926"/>
          <a:stretch/>
        </p:blipFill>
        <p:spPr>
          <a:xfrm>
            <a:off x="6429541" y="1826814"/>
            <a:ext cx="683465" cy="435544"/>
          </a:xfrm>
          <a:prstGeom prst="rect">
            <a:avLst/>
          </a:prstGeom>
        </p:spPr>
      </p:pic>
      <p:pic>
        <p:nvPicPr>
          <p:cNvPr id="71" name="Picture 70">
            <a:extLst>
              <a:ext uri="{FF2B5EF4-FFF2-40B4-BE49-F238E27FC236}">
                <a16:creationId xmlns:a16="http://schemas.microsoft.com/office/drawing/2014/main" id="{FC38BBB6-23D5-0241-8120-22A7FDFD060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7349" b="18926"/>
          <a:stretch/>
        </p:blipFill>
        <p:spPr>
          <a:xfrm>
            <a:off x="6411286" y="3976578"/>
            <a:ext cx="683465" cy="435544"/>
          </a:xfrm>
          <a:prstGeom prst="rect">
            <a:avLst/>
          </a:prstGeom>
        </p:spPr>
      </p:pic>
      <p:pic>
        <p:nvPicPr>
          <p:cNvPr id="72" name="Picture 71">
            <a:extLst>
              <a:ext uri="{FF2B5EF4-FFF2-40B4-BE49-F238E27FC236}">
                <a16:creationId xmlns:a16="http://schemas.microsoft.com/office/drawing/2014/main" id="{AB1353B4-9CEF-AE46-AF7B-85E6321833E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7349" b="18926"/>
          <a:stretch/>
        </p:blipFill>
        <p:spPr>
          <a:xfrm>
            <a:off x="6429541" y="5139047"/>
            <a:ext cx="683465" cy="435544"/>
          </a:xfrm>
          <a:prstGeom prst="rect">
            <a:avLst/>
          </a:prstGeom>
        </p:spPr>
      </p:pic>
      <p:sp>
        <p:nvSpPr>
          <p:cNvPr id="73" name="Bent Arrow 72">
            <a:extLst>
              <a:ext uri="{FF2B5EF4-FFF2-40B4-BE49-F238E27FC236}">
                <a16:creationId xmlns:a16="http://schemas.microsoft.com/office/drawing/2014/main" id="{E29825A7-2125-AE43-AC2C-6FF51E5E3253}"/>
              </a:ext>
            </a:extLst>
          </p:cNvPr>
          <p:cNvSpPr/>
          <p:nvPr/>
        </p:nvSpPr>
        <p:spPr>
          <a:xfrm flipV="1">
            <a:off x="4382212" y="4206980"/>
            <a:ext cx="432000" cy="439200"/>
          </a:xfrm>
          <a:prstGeom prst="bent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Bent Arrow 73">
            <a:extLst>
              <a:ext uri="{FF2B5EF4-FFF2-40B4-BE49-F238E27FC236}">
                <a16:creationId xmlns:a16="http://schemas.microsoft.com/office/drawing/2014/main" id="{B3E9D505-71DB-2040-A3A3-1D1385603C8B}"/>
              </a:ext>
            </a:extLst>
          </p:cNvPr>
          <p:cNvSpPr/>
          <p:nvPr/>
        </p:nvSpPr>
        <p:spPr>
          <a:xfrm rot="5400000" flipH="1">
            <a:off x="7002008" y="4201211"/>
            <a:ext cx="432000" cy="432000"/>
          </a:xfrm>
          <a:prstGeom prst="bent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Bent Arrow 74">
            <a:extLst>
              <a:ext uri="{FF2B5EF4-FFF2-40B4-BE49-F238E27FC236}">
                <a16:creationId xmlns:a16="http://schemas.microsoft.com/office/drawing/2014/main" id="{58C0E192-3AF0-FD4A-B198-C943F2279754}"/>
              </a:ext>
            </a:extLst>
          </p:cNvPr>
          <p:cNvSpPr/>
          <p:nvPr/>
        </p:nvSpPr>
        <p:spPr>
          <a:xfrm>
            <a:off x="4380171" y="1365939"/>
            <a:ext cx="432000" cy="720000"/>
          </a:xfrm>
          <a:prstGeom prst="bent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Bent Arrow 75">
            <a:extLst>
              <a:ext uri="{FF2B5EF4-FFF2-40B4-BE49-F238E27FC236}">
                <a16:creationId xmlns:a16="http://schemas.microsoft.com/office/drawing/2014/main" id="{3EB2D9DF-28AF-FF4C-A8D1-0512AA4D0343}"/>
              </a:ext>
            </a:extLst>
          </p:cNvPr>
          <p:cNvSpPr/>
          <p:nvPr/>
        </p:nvSpPr>
        <p:spPr>
          <a:xfrm rot="5400000">
            <a:off x="6885462" y="1525838"/>
            <a:ext cx="720000" cy="432000"/>
          </a:xfrm>
          <a:prstGeom prst="bent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 name="Bent Arrow 76">
            <a:extLst>
              <a:ext uri="{FF2B5EF4-FFF2-40B4-BE49-F238E27FC236}">
                <a16:creationId xmlns:a16="http://schemas.microsoft.com/office/drawing/2014/main" id="{08B959C7-1FA4-DF4B-B160-5E88E42E6150}"/>
              </a:ext>
            </a:extLst>
          </p:cNvPr>
          <p:cNvSpPr/>
          <p:nvPr/>
        </p:nvSpPr>
        <p:spPr>
          <a:xfrm flipV="1">
            <a:off x="4380171" y="5047084"/>
            <a:ext cx="432000" cy="720000"/>
          </a:xfrm>
          <a:prstGeom prst="bent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Bent Arrow 77">
            <a:extLst>
              <a:ext uri="{FF2B5EF4-FFF2-40B4-BE49-F238E27FC236}">
                <a16:creationId xmlns:a16="http://schemas.microsoft.com/office/drawing/2014/main" id="{63644420-4A6F-3144-A995-9DC0A31A466F}"/>
              </a:ext>
            </a:extLst>
          </p:cNvPr>
          <p:cNvSpPr/>
          <p:nvPr/>
        </p:nvSpPr>
        <p:spPr>
          <a:xfrm rot="5400000" flipH="1">
            <a:off x="6858008" y="5140819"/>
            <a:ext cx="720000" cy="432000"/>
          </a:xfrm>
          <a:prstGeom prst="bent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7A33E925-FBC3-D143-AB3B-468556DFBA52}"/>
              </a:ext>
            </a:extLst>
          </p:cNvPr>
          <p:cNvSpPr txBox="1"/>
          <p:nvPr/>
        </p:nvSpPr>
        <p:spPr>
          <a:xfrm>
            <a:off x="7245462" y="3952943"/>
            <a:ext cx="1596182" cy="646331"/>
          </a:xfrm>
          <a:prstGeom prst="rect">
            <a:avLst/>
          </a:prstGeom>
          <a:noFill/>
        </p:spPr>
        <p:txBody>
          <a:bodyPr wrap="square" rtlCol="0">
            <a:spAutoFit/>
          </a:bodyPr>
          <a:lstStyle/>
          <a:p>
            <a:pPr algn="r"/>
            <a:r>
              <a:rPr lang="en-GB" sz="1200" dirty="0"/>
              <a:t>Cross Mission </a:t>
            </a:r>
          </a:p>
          <a:p>
            <a:pPr algn="r"/>
            <a:r>
              <a:rPr lang="en-GB" sz="1200" dirty="0"/>
              <a:t>Quality Product</a:t>
            </a:r>
          </a:p>
          <a:p>
            <a:pPr algn="r"/>
            <a:r>
              <a:rPr lang="en-GB" sz="1200" dirty="0"/>
              <a:t>System</a:t>
            </a:r>
          </a:p>
        </p:txBody>
      </p:sp>
      <p:pic>
        <p:nvPicPr>
          <p:cNvPr id="42" name="Picture 41">
            <a:extLst>
              <a:ext uri="{FF2B5EF4-FFF2-40B4-BE49-F238E27FC236}">
                <a16:creationId xmlns:a16="http://schemas.microsoft.com/office/drawing/2014/main" id="{DB8C19B6-BB4D-D049-B3EB-55A37342527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7349" b="18926"/>
          <a:stretch/>
        </p:blipFill>
        <p:spPr>
          <a:xfrm>
            <a:off x="8460535" y="2645849"/>
            <a:ext cx="683465" cy="435544"/>
          </a:xfrm>
          <a:prstGeom prst="rect">
            <a:avLst/>
          </a:prstGeom>
        </p:spPr>
      </p:pic>
      <p:sp>
        <p:nvSpPr>
          <p:cNvPr id="43" name="Title 1">
            <a:extLst>
              <a:ext uri="{FF2B5EF4-FFF2-40B4-BE49-F238E27FC236}">
                <a16:creationId xmlns:a16="http://schemas.microsoft.com/office/drawing/2014/main" id="{A21A1CAB-DBA4-C44B-BD8B-456AB465E13F}"/>
              </a:ext>
            </a:extLst>
          </p:cNvPr>
          <p:cNvSpPr>
            <a:spLocks noGrp="1"/>
          </p:cNvSpPr>
          <p:nvPr>
            <p:ph type="title"/>
          </p:nvPr>
        </p:nvSpPr>
        <p:spPr>
          <a:xfrm>
            <a:off x="747509" y="94034"/>
            <a:ext cx="7443916" cy="769441"/>
          </a:xfrm>
        </p:spPr>
        <p:txBody>
          <a:bodyPr/>
          <a:lstStyle/>
          <a:p>
            <a:r>
              <a:rPr lang="en-US" dirty="0"/>
              <a:t>PA Solution: </a:t>
            </a:r>
            <a:br>
              <a:rPr lang="en-US" dirty="0"/>
            </a:br>
            <a:r>
              <a:rPr lang="en-US" dirty="0"/>
              <a:t>Cross Mission Quality Product System</a:t>
            </a:r>
            <a:endParaRPr lang="en-GB" dirty="0">
              <a:solidFill>
                <a:srgbClr val="FF0000"/>
              </a:solidFill>
            </a:endParaRPr>
          </a:p>
        </p:txBody>
      </p:sp>
      <p:pic>
        <p:nvPicPr>
          <p:cNvPr id="44" name="Picture 43">
            <a:extLst>
              <a:ext uri="{FF2B5EF4-FFF2-40B4-BE49-F238E27FC236}">
                <a16:creationId xmlns:a16="http://schemas.microsoft.com/office/drawing/2014/main" id="{B8CEF316-5043-6643-B4C4-502F92B1C69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1360" y="146603"/>
            <a:ext cx="616149" cy="616149"/>
          </a:xfrm>
          <a:prstGeom prst="rect">
            <a:avLst/>
          </a:prstGeom>
        </p:spPr>
      </p:pic>
    </p:spTree>
    <p:extLst>
      <p:ext uri="{BB962C8B-B14F-4D97-AF65-F5344CB8AC3E}">
        <p14:creationId xmlns:p14="http://schemas.microsoft.com/office/powerpoint/2010/main" val="3600657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60" y="146603"/>
            <a:ext cx="616149" cy="616149"/>
          </a:xfrm>
          <a:prstGeom prst="rect">
            <a:avLst/>
          </a:prstGeom>
        </p:spPr>
      </p:pic>
      <p:sp>
        <p:nvSpPr>
          <p:cNvPr id="2" name="Rectangle 1"/>
          <p:cNvSpPr/>
          <p:nvPr/>
        </p:nvSpPr>
        <p:spPr>
          <a:xfrm>
            <a:off x="-69011" y="1090246"/>
            <a:ext cx="9213011" cy="1652955"/>
          </a:xfrm>
          <a:prstGeom prst="rect">
            <a:avLst/>
          </a:prstGeom>
          <a:solidFill>
            <a:srgbClr val="002D6F"/>
          </a:solidFill>
          <a:ln>
            <a:solidFill>
              <a:srgbClr val="002C6F"/>
            </a:solidFill>
          </a:ln>
        </p:spPr>
        <p:style>
          <a:lnRef idx="2">
            <a:schemeClr val="accent1">
              <a:shade val="50000"/>
            </a:schemeClr>
          </a:lnRef>
          <a:fillRef idx="1">
            <a:schemeClr val="accent1"/>
          </a:fillRef>
          <a:effectRef idx="0">
            <a:schemeClr val="accent1"/>
          </a:effectRef>
          <a:fontRef idx="minor">
            <a:schemeClr val="lt1"/>
          </a:fontRef>
        </p:style>
        <p:txBody>
          <a:bodyPr lIns="108000" rtlCol="0" anchor="t" anchorCtr="0"/>
          <a:lstStyle/>
          <a:p>
            <a:endParaRPr lang="en-GB" dirty="0"/>
          </a:p>
          <a:p>
            <a:endParaRPr lang="en-GB" dirty="0"/>
          </a:p>
          <a:p>
            <a:r>
              <a:rPr lang="en-GB" sz="2800" dirty="0"/>
              <a:t>THE PA DOCKERISED CONTINUOUS INTEGRATION SYSTEM</a:t>
            </a:r>
            <a:endParaRPr lang="en-GB" dirty="0"/>
          </a:p>
          <a:p>
            <a:endParaRPr lang="en-GB" dirty="0"/>
          </a:p>
        </p:txBody>
      </p:sp>
    </p:spTree>
    <p:extLst>
      <p:ext uri="{BB962C8B-B14F-4D97-AF65-F5344CB8AC3E}">
        <p14:creationId xmlns:p14="http://schemas.microsoft.com/office/powerpoint/2010/main" val="96115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747509" y="93594"/>
            <a:ext cx="7174800" cy="769441"/>
          </a:xfrm>
          <a:prstGeom prst="rect">
            <a:avLst/>
          </a:prstGeom>
          <a:noFill/>
          <a:ln>
            <a:noFill/>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kern="0" noProof="0" dirty="0"/>
              <a:t>Outcome of the PA Project:</a:t>
            </a:r>
          </a:p>
          <a:p>
            <a:pPr>
              <a:defRPr/>
            </a:pPr>
            <a:r>
              <a:rPr lang="en-US" kern="0" dirty="0"/>
              <a:t>PA </a:t>
            </a:r>
            <a:r>
              <a:rPr lang="en-US" kern="0" dirty="0" err="1"/>
              <a:t>Dockerized</a:t>
            </a:r>
            <a:r>
              <a:rPr lang="en-US" kern="0" dirty="0"/>
              <a:t> Continuous Integration System</a:t>
            </a:r>
            <a:endParaRPr kumimoji="0" lang="en-US" sz="2200" b="0" i="0" u="none" strike="noStrike" kern="0" cap="none" spc="0" normalizeH="0" baseline="0" noProof="0" dirty="0">
              <a:ln>
                <a:noFill/>
              </a:ln>
              <a:solidFill>
                <a:srgbClr val="0070C0"/>
              </a:solidFill>
              <a:effectLst/>
              <a:uLnTx/>
              <a:uFillTx/>
              <a:latin typeface="Verdana"/>
              <a:ea typeface="+mj-ea"/>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60" y="146603"/>
            <a:ext cx="616149" cy="616149"/>
          </a:xfrm>
          <a:prstGeom prst="rect">
            <a:avLst/>
          </a:prstGeom>
        </p:spPr>
      </p:pic>
      <p:sp>
        <p:nvSpPr>
          <p:cNvPr id="4" name="Content Placeholder 2"/>
          <p:cNvSpPr>
            <a:spLocks noGrp="1"/>
          </p:cNvSpPr>
          <p:nvPr>
            <p:ph idx="1"/>
          </p:nvPr>
        </p:nvSpPr>
        <p:spPr>
          <a:xfrm>
            <a:off x="347712" y="841075"/>
            <a:ext cx="8448576" cy="5175849"/>
          </a:xfrm>
        </p:spPr>
        <p:txBody>
          <a:bodyPr>
            <a:normAutofit/>
          </a:bodyPr>
          <a:lstStyle/>
          <a:p>
            <a:pPr marL="285750" indent="-285750">
              <a:lnSpc>
                <a:spcPct val="210000"/>
              </a:lnSpc>
              <a:buFont typeface="Arial" panose="020B0604020202020204" pitchFamily="34" charset="0"/>
              <a:buChar char="•"/>
            </a:pPr>
            <a:endParaRPr lang="en-GB" dirty="0">
              <a:solidFill>
                <a:schemeClr val="tx1"/>
              </a:solidFill>
            </a:endParaRPr>
          </a:p>
          <a:p>
            <a:pPr marL="285750" indent="-285750">
              <a:lnSpc>
                <a:spcPct val="210000"/>
              </a:lnSpc>
              <a:buFont typeface="Arial" panose="020B0604020202020204" pitchFamily="34" charset="0"/>
              <a:buChar char="•"/>
            </a:pPr>
            <a:r>
              <a:rPr lang="en-GB" dirty="0">
                <a:solidFill>
                  <a:schemeClr val="tx1"/>
                </a:solidFill>
              </a:rPr>
              <a:t>As a side effect of the Cross Mission Quality Product System we have created a set of </a:t>
            </a:r>
            <a:r>
              <a:rPr lang="en-GB" dirty="0" err="1">
                <a:solidFill>
                  <a:schemeClr val="tx1"/>
                </a:solidFill>
              </a:rPr>
              <a:t>dockerized</a:t>
            </a:r>
            <a:r>
              <a:rPr lang="en-GB" dirty="0">
                <a:solidFill>
                  <a:schemeClr val="tx1"/>
                </a:solidFill>
              </a:rPr>
              <a:t> tools that can support missions/projects in setting up their Continuous Integration environment.</a:t>
            </a:r>
          </a:p>
          <a:p>
            <a:pPr marL="285750" indent="-285750">
              <a:lnSpc>
                <a:spcPct val="210000"/>
              </a:lnSpc>
              <a:buFont typeface="Arial" panose="020B0604020202020204" pitchFamily="34" charset="0"/>
              <a:buChar char="•"/>
            </a:pPr>
            <a:endParaRPr lang="en-GB" dirty="0">
              <a:solidFill>
                <a:schemeClr val="tx1"/>
              </a:solidFill>
            </a:endParaRPr>
          </a:p>
          <a:p>
            <a:pPr marL="285750" indent="-285750">
              <a:lnSpc>
                <a:spcPct val="210000"/>
              </a:lnSpc>
              <a:buFont typeface="Arial" panose="020B0604020202020204" pitchFamily="34" charset="0"/>
              <a:buChar char="•"/>
            </a:pPr>
            <a:r>
              <a:rPr lang="en-GB" dirty="0">
                <a:solidFill>
                  <a:schemeClr val="tx1"/>
                </a:solidFill>
              </a:rPr>
              <a:t>Continuous Integration (CI) is the practice of merging all developers' working copies to a shared mainline several times a day. It doesn’t get rid of bugs, but it does make them easier to find and remove.</a:t>
            </a:r>
          </a:p>
          <a:p>
            <a:pPr marL="285750" indent="-285750">
              <a:lnSpc>
                <a:spcPct val="210000"/>
              </a:lnSpc>
              <a:buFont typeface="Arial" panose="020B0604020202020204" pitchFamily="34" charset="0"/>
              <a:buChar char="•"/>
            </a:pPr>
            <a:endParaRPr lang="en-GB" dirty="0">
              <a:solidFill>
                <a:schemeClr val="tx1"/>
              </a:solidFill>
            </a:endParaRPr>
          </a:p>
          <a:p>
            <a:pPr marL="285750" indent="-285750">
              <a:lnSpc>
                <a:spcPct val="210000"/>
              </a:lnSpc>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endParaRPr lang="en-GB" dirty="0"/>
          </a:p>
          <a:p>
            <a:pPr marL="1093788" lvl="1" indent="-285750">
              <a:buFont typeface="Arial" panose="020B0604020202020204" pitchFamily="34" charset="0"/>
              <a:buChar char="•"/>
            </a:pPr>
            <a:endParaRPr lang="en-GB" dirty="0"/>
          </a:p>
          <a:p>
            <a:pPr marL="1093788" lvl="1" indent="-285750">
              <a:buFont typeface="Arial" panose="020B0604020202020204" pitchFamily="34" charset="0"/>
              <a:buChar char="•"/>
            </a:pPr>
            <a:endParaRPr lang="en-GB" dirty="0"/>
          </a:p>
          <a:p>
            <a:pPr marL="1093788" lvl="1"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747090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D3FD1FA7-A839-7A47-AE2C-8782AB2E6CD2}"/>
              </a:ext>
            </a:extLst>
          </p:cNvPr>
          <p:cNvSpPr txBox="1">
            <a:spLocks/>
          </p:cNvSpPr>
          <p:nvPr/>
        </p:nvSpPr>
        <p:spPr bwMode="auto">
          <a:xfrm>
            <a:off x="747509" y="226366"/>
            <a:ext cx="7174800" cy="430887"/>
          </a:xfrm>
          <a:prstGeom prst="rect">
            <a:avLst/>
          </a:prstGeom>
          <a:noFill/>
          <a:ln>
            <a:noFill/>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kern="0" noProof="0" dirty="0"/>
              <a:t>Continuous Integration Tools</a:t>
            </a:r>
            <a:endParaRPr kumimoji="0" lang="en-US" sz="2200" b="0" i="0" u="none" strike="noStrike" kern="0" cap="none" spc="0" normalizeH="0" baseline="0" noProof="0" dirty="0">
              <a:ln>
                <a:noFill/>
              </a:ln>
              <a:solidFill>
                <a:srgbClr val="0070C0"/>
              </a:solidFill>
              <a:effectLst/>
              <a:uLnTx/>
              <a:uFillTx/>
              <a:latin typeface="Verdana"/>
              <a:ea typeface="+mj-ea"/>
            </a:endParaRPr>
          </a:p>
        </p:txBody>
      </p:sp>
      <p:pic>
        <p:nvPicPr>
          <p:cNvPr id="20" name="Picture 19">
            <a:extLst>
              <a:ext uri="{FF2B5EF4-FFF2-40B4-BE49-F238E27FC236}">
                <a16:creationId xmlns:a16="http://schemas.microsoft.com/office/drawing/2014/main" id="{5C7E0F0E-A8D4-4741-8405-7DB74E6E9C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60" y="146603"/>
            <a:ext cx="616149" cy="616149"/>
          </a:xfrm>
          <a:prstGeom prst="rect">
            <a:avLst/>
          </a:prstGeom>
        </p:spPr>
      </p:pic>
      <p:sp>
        <p:nvSpPr>
          <p:cNvPr id="21" name="Rectangle 20">
            <a:extLst>
              <a:ext uri="{FF2B5EF4-FFF2-40B4-BE49-F238E27FC236}">
                <a16:creationId xmlns:a16="http://schemas.microsoft.com/office/drawing/2014/main" id="{4543646E-C697-2F41-A26D-5A6B74FC33DC}"/>
              </a:ext>
            </a:extLst>
          </p:cNvPr>
          <p:cNvSpPr/>
          <p:nvPr/>
        </p:nvSpPr>
        <p:spPr>
          <a:xfrm>
            <a:off x="1226975" y="1189854"/>
            <a:ext cx="3052354" cy="13284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dirty="0">
              <a:solidFill>
                <a:srgbClr val="000000"/>
              </a:solidFill>
              <a:latin typeface="Verdana" pitchFamily="34" charset="0"/>
            </a:endParaRPr>
          </a:p>
        </p:txBody>
      </p:sp>
      <p:pic>
        <p:nvPicPr>
          <p:cNvPr id="23" name="Picture 22">
            <a:extLst>
              <a:ext uri="{FF2B5EF4-FFF2-40B4-BE49-F238E27FC236}">
                <a16:creationId xmlns:a16="http://schemas.microsoft.com/office/drawing/2014/main" id="{FDE25F87-573D-AE43-BCE6-E855BE1D2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2850" y="1269850"/>
            <a:ext cx="527743" cy="728314"/>
          </a:xfrm>
          <a:prstGeom prst="rect">
            <a:avLst/>
          </a:prstGeom>
        </p:spPr>
      </p:pic>
      <p:pic>
        <p:nvPicPr>
          <p:cNvPr id="24" name="Picture 23">
            <a:extLst>
              <a:ext uri="{FF2B5EF4-FFF2-40B4-BE49-F238E27FC236}">
                <a16:creationId xmlns:a16="http://schemas.microsoft.com/office/drawing/2014/main" id="{99AE76B5-F376-E84B-A9B9-67F9864A06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5975" y="1328444"/>
            <a:ext cx="1837749" cy="672110"/>
          </a:xfrm>
          <a:prstGeom prst="rect">
            <a:avLst/>
          </a:prstGeom>
        </p:spPr>
      </p:pic>
      <p:pic>
        <p:nvPicPr>
          <p:cNvPr id="30" name="Picture 29">
            <a:extLst>
              <a:ext uri="{FF2B5EF4-FFF2-40B4-BE49-F238E27FC236}">
                <a16:creationId xmlns:a16="http://schemas.microsoft.com/office/drawing/2014/main" id="{EA2360D1-7EB5-0E42-87E4-FD0359D830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1360" y="1714392"/>
            <a:ext cx="982214" cy="735876"/>
          </a:xfrm>
          <a:prstGeom prst="rect">
            <a:avLst/>
          </a:prstGeom>
        </p:spPr>
      </p:pic>
      <p:sp>
        <p:nvSpPr>
          <p:cNvPr id="42" name="Right Arrow 41">
            <a:extLst>
              <a:ext uri="{FF2B5EF4-FFF2-40B4-BE49-F238E27FC236}">
                <a16:creationId xmlns:a16="http://schemas.microsoft.com/office/drawing/2014/main" id="{00064F4D-F3EF-C74D-BAF2-A38953C2F534}"/>
              </a:ext>
            </a:extLst>
          </p:cNvPr>
          <p:cNvSpPr/>
          <p:nvPr/>
        </p:nvSpPr>
        <p:spPr>
          <a:xfrm>
            <a:off x="1085988" y="1972596"/>
            <a:ext cx="712536" cy="216000"/>
          </a:xfrm>
          <a:prstGeom prst="right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Picture 42">
            <a:extLst>
              <a:ext uri="{FF2B5EF4-FFF2-40B4-BE49-F238E27FC236}">
                <a16:creationId xmlns:a16="http://schemas.microsoft.com/office/drawing/2014/main" id="{6A18E7A8-FFFE-914C-97D8-A3BE0FC959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93520" y="1218839"/>
            <a:ext cx="1143703" cy="1239012"/>
          </a:xfrm>
          <a:prstGeom prst="rect">
            <a:avLst/>
          </a:prstGeom>
        </p:spPr>
      </p:pic>
      <p:sp>
        <p:nvSpPr>
          <p:cNvPr id="44" name="Right Arrow 43">
            <a:extLst>
              <a:ext uri="{FF2B5EF4-FFF2-40B4-BE49-F238E27FC236}">
                <a16:creationId xmlns:a16="http://schemas.microsoft.com/office/drawing/2014/main" id="{DCA5104C-FC01-E74E-B03F-4A59327AA84A}"/>
              </a:ext>
            </a:extLst>
          </p:cNvPr>
          <p:cNvSpPr/>
          <p:nvPr/>
        </p:nvSpPr>
        <p:spPr>
          <a:xfrm>
            <a:off x="4075500" y="2145322"/>
            <a:ext cx="3511781" cy="204912"/>
          </a:xfrm>
          <a:prstGeom prst="right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ight Arrow 44">
            <a:extLst>
              <a:ext uri="{FF2B5EF4-FFF2-40B4-BE49-F238E27FC236}">
                <a16:creationId xmlns:a16="http://schemas.microsoft.com/office/drawing/2014/main" id="{7FED3ABE-1F7F-7244-94BE-A7A44B7A2994}"/>
              </a:ext>
            </a:extLst>
          </p:cNvPr>
          <p:cNvSpPr/>
          <p:nvPr/>
        </p:nvSpPr>
        <p:spPr>
          <a:xfrm>
            <a:off x="4080028" y="1572359"/>
            <a:ext cx="583823" cy="216000"/>
          </a:xfrm>
          <a:prstGeom prst="right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Curved Down Arrow 45">
            <a:extLst>
              <a:ext uri="{FF2B5EF4-FFF2-40B4-BE49-F238E27FC236}">
                <a16:creationId xmlns:a16="http://schemas.microsoft.com/office/drawing/2014/main" id="{EAC21FFF-F752-D744-8FFD-9ADCC322F434}"/>
              </a:ext>
            </a:extLst>
          </p:cNvPr>
          <p:cNvSpPr/>
          <p:nvPr/>
        </p:nvSpPr>
        <p:spPr>
          <a:xfrm rot="1537327">
            <a:off x="1810964" y="993834"/>
            <a:ext cx="852401" cy="450011"/>
          </a:xfrm>
          <a:prstGeom prst="curvedDown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ABC7A9FF-026E-4747-B311-66D562923452}"/>
              </a:ext>
            </a:extLst>
          </p:cNvPr>
          <p:cNvSpPr txBox="1"/>
          <p:nvPr/>
        </p:nvSpPr>
        <p:spPr>
          <a:xfrm>
            <a:off x="1308310" y="2145322"/>
            <a:ext cx="298480" cy="307777"/>
          </a:xfrm>
          <a:prstGeom prst="rect">
            <a:avLst/>
          </a:prstGeom>
          <a:noFill/>
        </p:spPr>
        <p:txBody>
          <a:bodyPr wrap="none" rtlCol="0">
            <a:spAutoFit/>
          </a:bodyPr>
          <a:lstStyle/>
          <a:p>
            <a:r>
              <a:rPr lang="en-GB" sz="1400" dirty="0"/>
              <a:t>1</a:t>
            </a:r>
          </a:p>
        </p:txBody>
      </p:sp>
      <p:sp>
        <p:nvSpPr>
          <p:cNvPr id="48" name="TextBox 47">
            <a:extLst>
              <a:ext uri="{FF2B5EF4-FFF2-40B4-BE49-F238E27FC236}">
                <a16:creationId xmlns:a16="http://schemas.microsoft.com/office/drawing/2014/main" id="{C0773673-A7BA-AC43-97BF-6DD603D79FD9}"/>
              </a:ext>
            </a:extLst>
          </p:cNvPr>
          <p:cNvSpPr txBox="1"/>
          <p:nvPr/>
        </p:nvSpPr>
        <p:spPr>
          <a:xfrm>
            <a:off x="2420275" y="834623"/>
            <a:ext cx="298480" cy="307777"/>
          </a:xfrm>
          <a:prstGeom prst="rect">
            <a:avLst/>
          </a:prstGeom>
          <a:noFill/>
        </p:spPr>
        <p:txBody>
          <a:bodyPr wrap="none" rtlCol="0">
            <a:spAutoFit/>
          </a:bodyPr>
          <a:lstStyle/>
          <a:p>
            <a:r>
              <a:rPr lang="en-GB" sz="1400" dirty="0"/>
              <a:t>2</a:t>
            </a:r>
          </a:p>
        </p:txBody>
      </p:sp>
      <p:sp>
        <p:nvSpPr>
          <p:cNvPr id="49" name="TextBox 48">
            <a:extLst>
              <a:ext uri="{FF2B5EF4-FFF2-40B4-BE49-F238E27FC236}">
                <a16:creationId xmlns:a16="http://schemas.microsoft.com/office/drawing/2014/main" id="{D637D159-3290-C243-8FD8-9EDFD5140DC0}"/>
              </a:ext>
            </a:extLst>
          </p:cNvPr>
          <p:cNvSpPr txBox="1"/>
          <p:nvPr/>
        </p:nvSpPr>
        <p:spPr>
          <a:xfrm>
            <a:off x="4244095" y="1719839"/>
            <a:ext cx="298480" cy="307777"/>
          </a:xfrm>
          <a:prstGeom prst="rect">
            <a:avLst/>
          </a:prstGeom>
          <a:noFill/>
        </p:spPr>
        <p:txBody>
          <a:bodyPr wrap="none" rtlCol="0">
            <a:spAutoFit/>
          </a:bodyPr>
          <a:lstStyle/>
          <a:p>
            <a:r>
              <a:rPr lang="en-GB" sz="1400" dirty="0"/>
              <a:t>3</a:t>
            </a:r>
          </a:p>
        </p:txBody>
      </p:sp>
      <p:sp>
        <p:nvSpPr>
          <p:cNvPr id="50" name="TextBox 49">
            <a:extLst>
              <a:ext uri="{FF2B5EF4-FFF2-40B4-BE49-F238E27FC236}">
                <a16:creationId xmlns:a16="http://schemas.microsoft.com/office/drawing/2014/main" id="{8C9F2526-08F8-DA4F-A1DE-43A394A90C16}"/>
              </a:ext>
            </a:extLst>
          </p:cNvPr>
          <p:cNvSpPr txBox="1"/>
          <p:nvPr/>
        </p:nvSpPr>
        <p:spPr>
          <a:xfrm>
            <a:off x="5764849" y="2328942"/>
            <a:ext cx="298480" cy="307777"/>
          </a:xfrm>
          <a:prstGeom prst="rect">
            <a:avLst/>
          </a:prstGeom>
          <a:noFill/>
        </p:spPr>
        <p:txBody>
          <a:bodyPr wrap="none" rtlCol="0">
            <a:spAutoFit/>
          </a:bodyPr>
          <a:lstStyle/>
          <a:p>
            <a:r>
              <a:rPr lang="en-GB" sz="1400" dirty="0"/>
              <a:t>4</a:t>
            </a:r>
          </a:p>
        </p:txBody>
      </p:sp>
      <p:sp>
        <p:nvSpPr>
          <p:cNvPr id="27" name="TextBox 26">
            <a:extLst>
              <a:ext uri="{FF2B5EF4-FFF2-40B4-BE49-F238E27FC236}">
                <a16:creationId xmlns:a16="http://schemas.microsoft.com/office/drawing/2014/main" id="{77394303-F7AA-C84D-989D-13EC0038791D}"/>
              </a:ext>
            </a:extLst>
          </p:cNvPr>
          <p:cNvSpPr txBox="1"/>
          <p:nvPr/>
        </p:nvSpPr>
        <p:spPr>
          <a:xfrm>
            <a:off x="1848076" y="1592493"/>
            <a:ext cx="2127505" cy="523220"/>
          </a:xfrm>
          <a:prstGeom prst="rect">
            <a:avLst/>
          </a:prstGeom>
          <a:noFill/>
        </p:spPr>
        <p:txBody>
          <a:bodyPr wrap="none" rtlCol="0">
            <a:spAutoFit/>
          </a:bodyPr>
          <a:lstStyle/>
          <a:p>
            <a:r>
              <a:rPr lang="en-GB" sz="1400" dirty="0"/>
              <a:t>Jenkins and dev tools</a:t>
            </a:r>
          </a:p>
          <a:p>
            <a:r>
              <a:rPr lang="en-GB" sz="1400" dirty="0"/>
              <a:t>shared environment</a:t>
            </a:r>
          </a:p>
        </p:txBody>
      </p:sp>
      <p:sp>
        <p:nvSpPr>
          <p:cNvPr id="31" name="TextBox 30">
            <a:extLst>
              <a:ext uri="{FF2B5EF4-FFF2-40B4-BE49-F238E27FC236}">
                <a16:creationId xmlns:a16="http://schemas.microsoft.com/office/drawing/2014/main" id="{D78E2242-1C45-4343-BAE0-19959B4862AD}"/>
              </a:ext>
            </a:extLst>
          </p:cNvPr>
          <p:cNvSpPr txBox="1"/>
          <p:nvPr/>
        </p:nvSpPr>
        <p:spPr>
          <a:xfrm>
            <a:off x="3077192" y="2620374"/>
            <a:ext cx="2231701" cy="830997"/>
          </a:xfrm>
          <a:prstGeom prst="rect">
            <a:avLst/>
          </a:prstGeom>
          <a:noFill/>
        </p:spPr>
        <p:txBody>
          <a:bodyPr wrap="square" rtlCol="0">
            <a:spAutoFit/>
          </a:bodyPr>
          <a:lstStyle/>
          <a:p>
            <a:r>
              <a:rPr lang="en-GB" sz="1200" dirty="0"/>
              <a:t>Step 1: checkout code</a:t>
            </a:r>
          </a:p>
          <a:p>
            <a:r>
              <a:rPr lang="en-GB" sz="1200" dirty="0"/>
              <a:t>Step 2: build and unit test</a:t>
            </a:r>
          </a:p>
          <a:p>
            <a:r>
              <a:rPr lang="en-GB" sz="1200" dirty="0"/>
              <a:t>Step 3: measure quality</a:t>
            </a:r>
          </a:p>
          <a:p>
            <a:r>
              <a:rPr lang="en-GB" sz="1200" dirty="0"/>
              <a:t>Step 4: release binaries </a:t>
            </a:r>
          </a:p>
        </p:txBody>
      </p:sp>
    </p:spTree>
    <p:extLst>
      <p:ext uri="{BB962C8B-B14F-4D97-AF65-F5344CB8AC3E}">
        <p14:creationId xmlns:p14="http://schemas.microsoft.com/office/powerpoint/2010/main" val="2553249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60" y="146603"/>
            <a:ext cx="616149" cy="616149"/>
          </a:xfrm>
          <a:prstGeom prst="rect">
            <a:avLst/>
          </a:prstGeom>
        </p:spPr>
      </p:pic>
      <p:sp>
        <p:nvSpPr>
          <p:cNvPr id="2" name="Rectangle 1"/>
          <p:cNvSpPr/>
          <p:nvPr/>
        </p:nvSpPr>
        <p:spPr>
          <a:xfrm>
            <a:off x="-69011" y="1090246"/>
            <a:ext cx="9213011" cy="1652955"/>
          </a:xfrm>
          <a:prstGeom prst="rect">
            <a:avLst/>
          </a:prstGeom>
          <a:solidFill>
            <a:srgbClr val="002D6F"/>
          </a:solidFill>
          <a:ln>
            <a:solidFill>
              <a:srgbClr val="002C6F"/>
            </a:solidFill>
          </a:ln>
        </p:spPr>
        <p:style>
          <a:lnRef idx="2">
            <a:schemeClr val="accent1">
              <a:shade val="50000"/>
            </a:schemeClr>
          </a:lnRef>
          <a:fillRef idx="1">
            <a:schemeClr val="accent1"/>
          </a:fillRef>
          <a:effectRef idx="0">
            <a:schemeClr val="accent1"/>
          </a:effectRef>
          <a:fontRef idx="minor">
            <a:schemeClr val="lt1"/>
          </a:fontRef>
        </p:style>
        <p:txBody>
          <a:bodyPr lIns="108000" rtlCol="0" anchor="t" anchorCtr="0"/>
          <a:lstStyle/>
          <a:p>
            <a:endParaRPr lang="en-GB" dirty="0"/>
          </a:p>
          <a:p>
            <a:endParaRPr lang="en-GB" dirty="0"/>
          </a:p>
          <a:p>
            <a:r>
              <a:rPr lang="en-GB" sz="2800" dirty="0"/>
              <a:t>WHAT IS DOCKER?</a:t>
            </a:r>
            <a:endParaRPr lang="en-GB" dirty="0"/>
          </a:p>
          <a:p>
            <a:endParaRPr lang="en-GB" dirty="0"/>
          </a:p>
        </p:txBody>
      </p:sp>
    </p:spTree>
    <p:extLst>
      <p:ext uri="{BB962C8B-B14F-4D97-AF65-F5344CB8AC3E}">
        <p14:creationId xmlns:p14="http://schemas.microsoft.com/office/powerpoint/2010/main" val="1883094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D3FD1FA7-A839-7A47-AE2C-8782AB2E6CD2}"/>
              </a:ext>
            </a:extLst>
          </p:cNvPr>
          <p:cNvSpPr txBox="1">
            <a:spLocks/>
          </p:cNvSpPr>
          <p:nvPr/>
        </p:nvSpPr>
        <p:spPr bwMode="auto">
          <a:xfrm>
            <a:off x="747509" y="226366"/>
            <a:ext cx="7174800" cy="430887"/>
          </a:xfrm>
          <a:prstGeom prst="rect">
            <a:avLst/>
          </a:prstGeom>
          <a:noFill/>
          <a:ln>
            <a:noFill/>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kern="0" noProof="0" dirty="0"/>
              <a:t>PA </a:t>
            </a:r>
            <a:r>
              <a:rPr lang="en-US" kern="0" noProof="0" dirty="0" err="1"/>
              <a:t>Dockerised</a:t>
            </a:r>
            <a:r>
              <a:rPr lang="en-US" kern="0" noProof="0" dirty="0"/>
              <a:t> Continuous Integration System</a:t>
            </a:r>
            <a:endParaRPr kumimoji="0" lang="en-US" sz="2200" b="0" i="0" u="none" strike="noStrike" kern="0" cap="none" spc="0" normalizeH="0" baseline="0" noProof="0" dirty="0">
              <a:ln>
                <a:noFill/>
              </a:ln>
              <a:solidFill>
                <a:srgbClr val="0070C0"/>
              </a:solidFill>
              <a:effectLst/>
              <a:uLnTx/>
              <a:uFillTx/>
              <a:latin typeface="Verdana"/>
              <a:ea typeface="+mj-ea"/>
            </a:endParaRPr>
          </a:p>
        </p:txBody>
      </p:sp>
      <p:sp>
        <p:nvSpPr>
          <p:cNvPr id="53" name="TextBox 52">
            <a:extLst>
              <a:ext uri="{FF2B5EF4-FFF2-40B4-BE49-F238E27FC236}">
                <a16:creationId xmlns:a16="http://schemas.microsoft.com/office/drawing/2014/main" id="{5D273A9B-66EE-994D-B90C-A4D72DC8E522}"/>
              </a:ext>
            </a:extLst>
          </p:cNvPr>
          <p:cNvSpPr txBox="1"/>
          <p:nvPr/>
        </p:nvSpPr>
        <p:spPr>
          <a:xfrm>
            <a:off x="3077192" y="2620374"/>
            <a:ext cx="2231701" cy="830997"/>
          </a:xfrm>
          <a:prstGeom prst="rect">
            <a:avLst/>
          </a:prstGeom>
          <a:noFill/>
        </p:spPr>
        <p:txBody>
          <a:bodyPr wrap="none" rtlCol="0">
            <a:spAutoFit/>
          </a:bodyPr>
          <a:lstStyle/>
          <a:p>
            <a:r>
              <a:rPr lang="en-GB" sz="1200" dirty="0"/>
              <a:t>Step 1: checkout code</a:t>
            </a:r>
          </a:p>
          <a:p>
            <a:r>
              <a:rPr lang="en-GB" sz="1200" dirty="0"/>
              <a:t>Step 2: build and unit test</a:t>
            </a:r>
          </a:p>
          <a:p>
            <a:r>
              <a:rPr lang="en-GB" sz="1200" dirty="0"/>
              <a:t>Step 3: measure quality</a:t>
            </a:r>
          </a:p>
          <a:p>
            <a:r>
              <a:rPr lang="en-GB" sz="1200" dirty="0"/>
              <a:t>Step 4: release binaries </a:t>
            </a:r>
          </a:p>
        </p:txBody>
      </p:sp>
      <p:pic>
        <p:nvPicPr>
          <p:cNvPr id="20" name="Picture 19">
            <a:extLst>
              <a:ext uri="{FF2B5EF4-FFF2-40B4-BE49-F238E27FC236}">
                <a16:creationId xmlns:a16="http://schemas.microsoft.com/office/drawing/2014/main" id="{5C7E0F0E-A8D4-4741-8405-7DB74E6E9C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60" y="146603"/>
            <a:ext cx="616149" cy="616149"/>
          </a:xfrm>
          <a:prstGeom prst="rect">
            <a:avLst/>
          </a:prstGeom>
        </p:spPr>
      </p:pic>
      <p:sp>
        <p:nvSpPr>
          <p:cNvPr id="21" name="Rectangle 20">
            <a:extLst>
              <a:ext uri="{FF2B5EF4-FFF2-40B4-BE49-F238E27FC236}">
                <a16:creationId xmlns:a16="http://schemas.microsoft.com/office/drawing/2014/main" id="{4543646E-C697-2F41-A26D-5A6B74FC33DC}"/>
              </a:ext>
            </a:extLst>
          </p:cNvPr>
          <p:cNvSpPr/>
          <p:nvPr/>
        </p:nvSpPr>
        <p:spPr>
          <a:xfrm>
            <a:off x="1226975" y="1189854"/>
            <a:ext cx="3052354" cy="13284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dirty="0">
              <a:solidFill>
                <a:srgbClr val="000000"/>
              </a:solidFill>
              <a:latin typeface="Verdana" pitchFamily="34" charset="0"/>
            </a:endParaRPr>
          </a:p>
        </p:txBody>
      </p:sp>
      <p:pic>
        <p:nvPicPr>
          <p:cNvPr id="23" name="Picture 22">
            <a:extLst>
              <a:ext uri="{FF2B5EF4-FFF2-40B4-BE49-F238E27FC236}">
                <a16:creationId xmlns:a16="http://schemas.microsoft.com/office/drawing/2014/main" id="{FDE25F87-573D-AE43-BCE6-E855BE1D2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2850" y="1269850"/>
            <a:ext cx="527743" cy="728314"/>
          </a:xfrm>
          <a:prstGeom prst="rect">
            <a:avLst/>
          </a:prstGeom>
        </p:spPr>
      </p:pic>
      <p:pic>
        <p:nvPicPr>
          <p:cNvPr id="24" name="Picture 23">
            <a:extLst>
              <a:ext uri="{FF2B5EF4-FFF2-40B4-BE49-F238E27FC236}">
                <a16:creationId xmlns:a16="http://schemas.microsoft.com/office/drawing/2014/main" id="{99AE76B5-F376-E84B-A9B9-67F9864A06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5975" y="1328444"/>
            <a:ext cx="1837749" cy="672110"/>
          </a:xfrm>
          <a:prstGeom prst="rect">
            <a:avLst/>
          </a:prstGeom>
        </p:spPr>
      </p:pic>
      <p:sp>
        <p:nvSpPr>
          <p:cNvPr id="25" name="Rectangle 24">
            <a:extLst>
              <a:ext uri="{FF2B5EF4-FFF2-40B4-BE49-F238E27FC236}">
                <a16:creationId xmlns:a16="http://schemas.microsoft.com/office/drawing/2014/main" id="{88E6CE29-ECE2-CF48-8CB0-CE4B1E4E53BE}"/>
              </a:ext>
            </a:extLst>
          </p:cNvPr>
          <p:cNvSpPr/>
          <p:nvPr/>
        </p:nvSpPr>
        <p:spPr>
          <a:xfrm>
            <a:off x="2076902" y="1592540"/>
            <a:ext cx="1774409" cy="6829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200" dirty="0">
                <a:solidFill>
                  <a:srgbClr val="000000"/>
                </a:solidFill>
                <a:latin typeface="Verdana" pitchFamily="34" charset="0"/>
              </a:rPr>
              <a:t>Development</a:t>
            </a:r>
          </a:p>
          <a:p>
            <a:pPr lvl="0" algn="ctr"/>
            <a:r>
              <a:rPr lang="en-GB" sz="1200" dirty="0">
                <a:solidFill>
                  <a:srgbClr val="000000"/>
                </a:solidFill>
                <a:latin typeface="Verdana" pitchFamily="34" charset="0"/>
              </a:rPr>
              <a:t> Environment</a:t>
            </a:r>
          </a:p>
        </p:txBody>
      </p:sp>
      <p:pic>
        <p:nvPicPr>
          <p:cNvPr id="26" name="Picture 25">
            <a:extLst>
              <a:ext uri="{FF2B5EF4-FFF2-40B4-BE49-F238E27FC236}">
                <a16:creationId xmlns:a16="http://schemas.microsoft.com/office/drawing/2014/main" id="{599B8C1A-7790-734D-A7F4-307FF53EECB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7349" b="18926"/>
          <a:stretch/>
        </p:blipFill>
        <p:spPr>
          <a:xfrm>
            <a:off x="3509578" y="1306189"/>
            <a:ext cx="683465" cy="435544"/>
          </a:xfrm>
          <a:prstGeom prst="rect">
            <a:avLst/>
          </a:prstGeom>
        </p:spPr>
      </p:pic>
      <p:pic>
        <p:nvPicPr>
          <p:cNvPr id="29" name="Picture 28">
            <a:extLst>
              <a:ext uri="{FF2B5EF4-FFF2-40B4-BE49-F238E27FC236}">
                <a16:creationId xmlns:a16="http://schemas.microsoft.com/office/drawing/2014/main" id="{1E8579BD-B3CD-F542-BC8C-10DA274DE6E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7349" b="18926"/>
          <a:stretch/>
        </p:blipFill>
        <p:spPr>
          <a:xfrm>
            <a:off x="3975982" y="921976"/>
            <a:ext cx="683465" cy="435544"/>
          </a:xfrm>
          <a:prstGeom prst="rect">
            <a:avLst/>
          </a:prstGeom>
        </p:spPr>
      </p:pic>
      <p:pic>
        <p:nvPicPr>
          <p:cNvPr id="30" name="Picture 29">
            <a:extLst>
              <a:ext uri="{FF2B5EF4-FFF2-40B4-BE49-F238E27FC236}">
                <a16:creationId xmlns:a16="http://schemas.microsoft.com/office/drawing/2014/main" id="{EA2360D1-7EB5-0E42-87E4-FD0359D830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360" y="1714392"/>
            <a:ext cx="982214" cy="735876"/>
          </a:xfrm>
          <a:prstGeom prst="rect">
            <a:avLst/>
          </a:prstGeom>
        </p:spPr>
      </p:pic>
      <p:sp>
        <p:nvSpPr>
          <p:cNvPr id="32" name="Rectangle 31">
            <a:extLst>
              <a:ext uri="{FF2B5EF4-FFF2-40B4-BE49-F238E27FC236}">
                <a16:creationId xmlns:a16="http://schemas.microsoft.com/office/drawing/2014/main" id="{EDDE988C-8869-0341-92DD-FFB86A441734}"/>
              </a:ext>
            </a:extLst>
          </p:cNvPr>
          <p:cNvSpPr/>
          <p:nvPr/>
        </p:nvSpPr>
        <p:spPr>
          <a:xfrm>
            <a:off x="4816356" y="1299301"/>
            <a:ext cx="1936939" cy="7283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dirty="0">
              <a:solidFill>
                <a:srgbClr val="000000"/>
              </a:solidFill>
              <a:latin typeface="Verdana" pitchFamily="34" charset="0"/>
            </a:endParaRPr>
          </a:p>
        </p:txBody>
      </p:sp>
      <p:pic>
        <p:nvPicPr>
          <p:cNvPr id="33" name="Picture 32">
            <a:extLst>
              <a:ext uri="{FF2B5EF4-FFF2-40B4-BE49-F238E27FC236}">
                <a16:creationId xmlns:a16="http://schemas.microsoft.com/office/drawing/2014/main" id="{774A641D-8CDE-4742-95F6-299BEA47D68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7349" b="18926"/>
          <a:stretch/>
        </p:blipFill>
        <p:spPr>
          <a:xfrm>
            <a:off x="6427623" y="979566"/>
            <a:ext cx="683465" cy="435544"/>
          </a:xfrm>
          <a:prstGeom prst="rect">
            <a:avLst/>
          </a:prstGeom>
        </p:spPr>
      </p:pic>
      <p:sp>
        <p:nvSpPr>
          <p:cNvPr id="42" name="Right Arrow 41">
            <a:extLst>
              <a:ext uri="{FF2B5EF4-FFF2-40B4-BE49-F238E27FC236}">
                <a16:creationId xmlns:a16="http://schemas.microsoft.com/office/drawing/2014/main" id="{00064F4D-F3EF-C74D-BAF2-A38953C2F534}"/>
              </a:ext>
            </a:extLst>
          </p:cNvPr>
          <p:cNvSpPr/>
          <p:nvPr/>
        </p:nvSpPr>
        <p:spPr>
          <a:xfrm>
            <a:off x="1085988" y="1972596"/>
            <a:ext cx="712536" cy="216000"/>
          </a:xfrm>
          <a:prstGeom prst="right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Picture 42">
            <a:extLst>
              <a:ext uri="{FF2B5EF4-FFF2-40B4-BE49-F238E27FC236}">
                <a16:creationId xmlns:a16="http://schemas.microsoft.com/office/drawing/2014/main" id="{6A18E7A8-FFFE-914C-97D8-A3BE0FC959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93520" y="1218839"/>
            <a:ext cx="1143703" cy="1239012"/>
          </a:xfrm>
          <a:prstGeom prst="rect">
            <a:avLst/>
          </a:prstGeom>
        </p:spPr>
      </p:pic>
      <p:sp>
        <p:nvSpPr>
          <p:cNvPr id="44" name="Right Arrow 43">
            <a:extLst>
              <a:ext uri="{FF2B5EF4-FFF2-40B4-BE49-F238E27FC236}">
                <a16:creationId xmlns:a16="http://schemas.microsoft.com/office/drawing/2014/main" id="{DCA5104C-FC01-E74E-B03F-4A59327AA84A}"/>
              </a:ext>
            </a:extLst>
          </p:cNvPr>
          <p:cNvSpPr/>
          <p:nvPr/>
        </p:nvSpPr>
        <p:spPr>
          <a:xfrm>
            <a:off x="4075500" y="2145322"/>
            <a:ext cx="3511781" cy="204912"/>
          </a:xfrm>
          <a:prstGeom prst="right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ight Arrow 44">
            <a:extLst>
              <a:ext uri="{FF2B5EF4-FFF2-40B4-BE49-F238E27FC236}">
                <a16:creationId xmlns:a16="http://schemas.microsoft.com/office/drawing/2014/main" id="{7FED3ABE-1F7F-7244-94BE-A7A44B7A2994}"/>
              </a:ext>
            </a:extLst>
          </p:cNvPr>
          <p:cNvSpPr/>
          <p:nvPr/>
        </p:nvSpPr>
        <p:spPr>
          <a:xfrm>
            <a:off x="4080028" y="1572359"/>
            <a:ext cx="583823" cy="216000"/>
          </a:xfrm>
          <a:prstGeom prst="right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Curved Down Arrow 45">
            <a:extLst>
              <a:ext uri="{FF2B5EF4-FFF2-40B4-BE49-F238E27FC236}">
                <a16:creationId xmlns:a16="http://schemas.microsoft.com/office/drawing/2014/main" id="{EAC21FFF-F752-D744-8FFD-9ADCC322F434}"/>
              </a:ext>
            </a:extLst>
          </p:cNvPr>
          <p:cNvSpPr/>
          <p:nvPr/>
        </p:nvSpPr>
        <p:spPr>
          <a:xfrm rot="1537327">
            <a:off x="1810964" y="993834"/>
            <a:ext cx="852401" cy="450011"/>
          </a:xfrm>
          <a:prstGeom prst="curvedDown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ABC7A9FF-026E-4747-B311-66D562923452}"/>
              </a:ext>
            </a:extLst>
          </p:cNvPr>
          <p:cNvSpPr txBox="1"/>
          <p:nvPr/>
        </p:nvSpPr>
        <p:spPr>
          <a:xfrm>
            <a:off x="1308310" y="2145322"/>
            <a:ext cx="298480" cy="307777"/>
          </a:xfrm>
          <a:prstGeom prst="rect">
            <a:avLst/>
          </a:prstGeom>
          <a:noFill/>
        </p:spPr>
        <p:txBody>
          <a:bodyPr wrap="none" rtlCol="0">
            <a:spAutoFit/>
          </a:bodyPr>
          <a:lstStyle/>
          <a:p>
            <a:r>
              <a:rPr lang="en-GB" sz="1400" dirty="0"/>
              <a:t>1</a:t>
            </a:r>
          </a:p>
        </p:txBody>
      </p:sp>
      <p:sp>
        <p:nvSpPr>
          <p:cNvPr id="48" name="TextBox 47">
            <a:extLst>
              <a:ext uri="{FF2B5EF4-FFF2-40B4-BE49-F238E27FC236}">
                <a16:creationId xmlns:a16="http://schemas.microsoft.com/office/drawing/2014/main" id="{C0773673-A7BA-AC43-97BF-6DD603D79FD9}"/>
              </a:ext>
            </a:extLst>
          </p:cNvPr>
          <p:cNvSpPr txBox="1"/>
          <p:nvPr/>
        </p:nvSpPr>
        <p:spPr>
          <a:xfrm>
            <a:off x="2420275" y="834623"/>
            <a:ext cx="298480" cy="307777"/>
          </a:xfrm>
          <a:prstGeom prst="rect">
            <a:avLst/>
          </a:prstGeom>
          <a:noFill/>
        </p:spPr>
        <p:txBody>
          <a:bodyPr wrap="none" rtlCol="0">
            <a:spAutoFit/>
          </a:bodyPr>
          <a:lstStyle/>
          <a:p>
            <a:r>
              <a:rPr lang="en-GB" sz="1400" dirty="0"/>
              <a:t>2</a:t>
            </a:r>
          </a:p>
        </p:txBody>
      </p:sp>
      <p:sp>
        <p:nvSpPr>
          <p:cNvPr id="49" name="TextBox 48">
            <a:extLst>
              <a:ext uri="{FF2B5EF4-FFF2-40B4-BE49-F238E27FC236}">
                <a16:creationId xmlns:a16="http://schemas.microsoft.com/office/drawing/2014/main" id="{D637D159-3290-C243-8FD8-9EDFD5140DC0}"/>
              </a:ext>
            </a:extLst>
          </p:cNvPr>
          <p:cNvSpPr txBox="1"/>
          <p:nvPr/>
        </p:nvSpPr>
        <p:spPr>
          <a:xfrm>
            <a:off x="4244095" y="1719839"/>
            <a:ext cx="298480" cy="307777"/>
          </a:xfrm>
          <a:prstGeom prst="rect">
            <a:avLst/>
          </a:prstGeom>
          <a:noFill/>
        </p:spPr>
        <p:txBody>
          <a:bodyPr wrap="none" rtlCol="0">
            <a:spAutoFit/>
          </a:bodyPr>
          <a:lstStyle/>
          <a:p>
            <a:r>
              <a:rPr lang="en-GB" sz="1400" dirty="0"/>
              <a:t>3</a:t>
            </a:r>
          </a:p>
        </p:txBody>
      </p:sp>
      <p:sp>
        <p:nvSpPr>
          <p:cNvPr id="50" name="TextBox 49">
            <a:extLst>
              <a:ext uri="{FF2B5EF4-FFF2-40B4-BE49-F238E27FC236}">
                <a16:creationId xmlns:a16="http://schemas.microsoft.com/office/drawing/2014/main" id="{8C9F2526-08F8-DA4F-A1DE-43A394A90C16}"/>
              </a:ext>
            </a:extLst>
          </p:cNvPr>
          <p:cNvSpPr txBox="1"/>
          <p:nvPr/>
        </p:nvSpPr>
        <p:spPr>
          <a:xfrm>
            <a:off x="5764849" y="2328942"/>
            <a:ext cx="298480" cy="307777"/>
          </a:xfrm>
          <a:prstGeom prst="rect">
            <a:avLst/>
          </a:prstGeom>
          <a:noFill/>
        </p:spPr>
        <p:txBody>
          <a:bodyPr wrap="none" rtlCol="0">
            <a:spAutoFit/>
          </a:bodyPr>
          <a:lstStyle/>
          <a:p>
            <a:r>
              <a:rPr lang="en-GB" sz="1400" dirty="0"/>
              <a:t>4</a:t>
            </a:r>
          </a:p>
        </p:txBody>
      </p:sp>
      <p:sp>
        <p:nvSpPr>
          <p:cNvPr id="2" name="Rectangle 1">
            <a:extLst>
              <a:ext uri="{FF2B5EF4-FFF2-40B4-BE49-F238E27FC236}">
                <a16:creationId xmlns:a16="http://schemas.microsoft.com/office/drawing/2014/main" id="{847D4EFF-F8BE-4A48-89C1-B82E38B74D44}"/>
              </a:ext>
            </a:extLst>
          </p:cNvPr>
          <p:cNvSpPr/>
          <p:nvPr/>
        </p:nvSpPr>
        <p:spPr>
          <a:xfrm>
            <a:off x="-629101" y="3721512"/>
            <a:ext cx="9816860" cy="2321533"/>
          </a:xfrm>
          <a:prstGeom prst="rect">
            <a:avLst/>
          </a:prstGeom>
        </p:spPr>
        <p:txBody>
          <a:bodyPr wrap="square">
            <a:spAutoFit/>
          </a:bodyPr>
          <a:lstStyle/>
          <a:p>
            <a:pPr marL="1093788" lvl="1" indent="-285750">
              <a:lnSpc>
                <a:spcPct val="210000"/>
              </a:lnSpc>
              <a:buFont typeface="Arial" panose="020B0604020202020204" pitchFamily="34" charset="0"/>
              <a:buChar char="•"/>
            </a:pPr>
            <a:r>
              <a:rPr lang="en-GB" dirty="0" err="1"/>
              <a:t>Dockerized</a:t>
            </a:r>
            <a:r>
              <a:rPr lang="en-GB" dirty="0"/>
              <a:t> development environment: containing all tools and libs needed for development</a:t>
            </a:r>
          </a:p>
          <a:p>
            <a:pPr marL="1093788" lvl="1" indent="-285750">
              <a:lnSpc>
                <a:spcPct val="210000"/>
              </a:lnSpc>
              <a:buFont typeface="Arial" panose="020B0604020202020204" pitchFamily="34" charset="0"/>
              <a:buChar char="•"/>
            </a:pPr>
            <a:r>
              <a:rPr lang="en-GB" dirty="0" err="1"/>
              <a:t>Dockerized</a:t>
            </a:r>
            <a:r>
              <a:rPr lang="en-GB" dirty="0"/>
              <a:t> Jenkins with initial setup (plugins, credentials, LDAP)</a:t>
            </a:r>
          </a:p>
          <a:p>
            <a:pPr marL="1093788" lvl="1" indent="-285750">
              <a:lnSpc>
                <a:spcPct val="210000"/>
              </a:lnSpc>
              <a:buFont typeface="Arial" panose="020B0604020202020204" pitchFamily="34" charset="0"/>
              <a:buChar char="•"/>
            </a:pPr>
            <a:r>
              <a:rPr lang="en-GB" dirty="0" err="1"/>
              <a:t>Dockerized</a:t>
            </a:r>
            <a:r>
              <a:rPr lang="en-GB" dirty="0"/>
              <a:t> </a:t>
            </a:r>
            <a:r>
              <a:rPr lang="en-GB" dirty="0" err="1"/>
              <a:t>Sonarqube</a:t>
            </a:r>
            <a:r>
              <a:rPr lang="en-GB" dirty="0"/>
              <a:t> with the latest quality models from the PA Team</a:t>
            </a:r>
          </a:p>
        </p:txBody>
      </p:sp>
    </p:spTree>
    <p:extLst>
      <p:ext uri="{BB962C8B-B14F-4D97-AF65-F5344CB8AC3E}">
        <p14:creationId xmlns:p14="http://schemas.microsoft.com/office/powerpoint/2010/main" val="1780858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60" y="146603"/>
            <a:ext cx="616149" cy="616149"/>
          </a:xfrm>
          <a:prstGeom prst="rect">
            <a:avLst/>
          </a:prstGeom>
        </p:spPr>
      </p:pic>
      <p:sp>
        <p:nvSpPr>
          <p:cNvPr id="2" name="Rectangle 1"/>
          <p:cNvSpPr/>
          <p:nvPr/>
        </p:nvSpPr>
        <p:spPr>
          <a:xfrm>
            <a:off x="-69011" y="1090246"/>
            <a:ext cx="9213011" cy="1652955"/>
          </a:xfrm>
          <a:prstGeom prst="rect">
            <a:avLst/>
          </a:prstGeom>
          <a:solidFill>
            <a:srgbClr val="002D6F"/>
          </a:solidFill>
          <a:ln>
            <a:solidFill>
              <a:srgbClr val="002C6F"/>
            </a:solidFill>
          </a:ln>
        </p:spPr>
        <p:style>
          <a:lnRef idx="2">
            <a:schemeClr val="accent1">
              <a:shade val="50000"/>
            </a:schemeClr>
          </a:lnRef>
          <a:fillRef idx="1">
            <a:schemeClr val="accent1"/>
          </a:fillRef>
          <a:effectRef idx="0">
            <a:schemeClr val="accent1"/>
          </a:effectRef>
          <a:fontRef idx="minor">
            <a:schemeClr val="lt1"/>
          </a:fontRef>
        </p:style>
        <p:txBody>
          <a:bodyPr lIns="108000" rtlCol="0" anchor="t" anchorCtr="0"/>
          <a:lstStyle/>
          <a:p>
            <a:endParaRPr lang="en-GB" dirty="0"/>
          </a:p>
          <a:p>
            <a:endParaRPr lang="en-GB" dirty="0"/>
          </a:p>
          <a:p>
            <a:r>
              <a:rPr lang="en-GB" sz="2800" dirty="0"/>
              <a:t>BENEFITS OF USING THE PA DOCKERISED CONTINUOUS INTEGRATION SYSTEM</a:t>
            </a:r>
            <a:endParaRPr lang="en-GB" dirty="0"/>
          </a:p>
          <a:p>
            <a:endParaRPr lang="en-GB" dirty="0"/>
          </a:p>
        </p:txBody>
      </p:sp>
    </p:spTree>
    <p:extLst>
      <p:ext uri="{BB962C8B-B14F-4D97-AF65-F5344CB8AC3E}">
        <p14:creationId xmlns:p14="http://schemas.microsoft.com/office/powerpoint/2010/main" val="3188688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747509" y="71634"/>
            <a:ext cx="6533405" cy="769441"/>
          </a:xfrm>
          <a:prstGeom prst="rect">
            <a:avLst/>
          </a:prstGeom>
          <a:noFill/>
          <a:ln>
            <a:noFill/>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kern="0" noProof="0" dirty="0"/>
              <a:t>Benefits of using the PA </a:t>
            </a:r>
            <a:r>
              <a:rPr lang="en-US" kern="0" noProof="0" dirty="0" err="1"/>
              <a:t>Dockerised</a:t>
            </a:r>
            <a:r>
              <a:rPr lang="en-US" kern="0" noProof="0" dirty="0"/>
              <a:t> Continuous Integration System</a:t>
            </a:r>
            <a:endParaRPr kumimoji="0" lang="en-US" sz="2200" b="0" i="0" u="none" strike="noStrike" kern="0" cap="none" spc="0" normalizeH="0" baseline="0" noProof="0" dirty="0">
              <a:ln>
                <a:noFill/>
              </a:ln>
              <a:solidFill>
                <a:srgbClr val="0070C0"/>
              </a:solidFill>
              <a:effectLst/>
              <a:uLnTx/>
              <a:uFillTx/>
              <a:latin typeface="Verdana"/>
              <a:ea typeface="+mj-ea"/>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60" y="146603"/>
            <a:ext cx="616149" cy="616149"/>
          </a:xfrm>
          <a:prstGeom prst="rect">
            <a:avLst/>
          </a:prstGeom>
        </p:spPr>
      </p:pic>
      <p:sp>
        <p:nvSpPr>
          <p:cNvPr id="4" name="Content Placeholder 2"/>
          <p:cNvSpPr>
            <a:spLocks noGrp="1"/>
          </p:cNvSpPr>
          <p:nvPr>
            <p:ph idx="1"/>
          </p:nvPr>
        </p:nvSpPr>
        <p:spPr>
          <a:xfrm>
            <a:off x="914400" y="841075"/>
            <a:ext cx="7881888" cy="5175849"/>
          </a:xfrm>
        </p:spPr>
        <p:txBody>
          <a:bodyPr>
            <a:normAutofit fontScale="85000" lnSpcReduction="10000"/>
          </a:bodyPr>
          <a:lstStyle/>
          <a:p>
            <a:pPr marL="285750" indent="-285750">
              <a:lnSpc>
                <a:spcPct val="210000"/>
              </a:lnSpc>
              <a:buFont typeface="Arial" panose="020B0604020202020204" pitchFamily="34" charset="0"/>
              <a:buChar char="•"/>
            </a:pPr>
            <a:r>
              <a:rPr lang="en-GB" dirty="0">
                <a:solidFill>
                  <a:schemeClr val="tx1"/>
                </a:solidFill>
              </a:rPr>
              <a:t>Continuous Integration environment ready to be used</a:t>
            </a:r>
          </a:p>
          <a:p>
            <a:pPr marL="285750" indent="-285750">
              <a:lnSpc>
                <a:spcPct val="210000"/>
              </a:lnSpc>
              <a:buFont typeface="Arial" panose="020B0604020202020204" pitchFamily="34" charset="0"/>
              <a:buChar char="•"/>
            </a:pPr>
            <a:r>
              <a:rPr lang="en-GB" dirty="0">
                <a:solidFill>
                  <a:schemeClr val="tx1"/>
                </a:solidFill>
              </a:rPr>
              <a:t>Infrastructure as code</a:t>
            </a:r>
          </a:p>
          <a:p>
            <a:pPr marL="285750" indent="-285750">
              <a:lnSpc>
                <a:spcPct val="210000"/>
              </a:lnSpc>
              <a:buFont typeface="Arial" panose="020B0604020202020204" pitchFamily="34" charset="0"/>
              <a:buChar char="•"/>
            </a:pPr>
            <a:r>
              <a:rPr lang="en-GB" dirty="0">
                <a:solidFill>
                  <a:schemeClr val="tx1"/>
                </a:solidFill>
              </a:rPr>
              <a:t>Provided scripts for integrating other tools, managing credentials and also LDAP</a:t>
            </a:r>
          </a:p>
          <a:p>
            <a:pPr marL="285750" indent="-285750">
              <a:lnSpc>
                <a:spcPct val="210000"/>
              </a:lnSpc>
              <a:buFont typeface="Arial" panose="020B0604020202020204" pitchFamily="34" charset="0"/>
              <a:buChar char="•"/>
            </a:pPr>
            <a:r>
              <a:rPr lang="en-GB" dirty="0">
                <a:solidFill>
                  <a:schemeClr val="tx1"/>
                </a:solidFill>
              </a:rPr>
              <a:t>Common templates to build software projects</a:t>
            </a:r>
          </a:p>
          <a:p>
            <a:pPr marL="285750" indent="-285750">
              <a:lnSpc>
                <a:spcPct val="210000"/>
              </a:lnSpc>
              <a:buFont typeface="Arial" panose="020B0604020202020204" pitchFamily="34" charset="0"/>
              <a:buChar char="•"/>
            </a:pPr>
            <a:r>
              <a:rPr lang="en-GB" dirty="0">
                <a:solidFill>
                  <a:schemeClr val="tx1"/>
                </a:solidFill>
              </a:rPr>
              <a:t>Automated set-up of Jenkins Jobs</a:t>
            </a:r>
          </a:p>
          <a:p>
            <a:pPr marL="285750" indent="-285750">
              <a:lnSpc>
                <a:spcPct val="210000"/>
              </a:lnSpc>
              <a:buFont typeface="Arial" panose="020B0604020202020204" pitchFamily="34" charset="0"/>
              <a:buChar char="•"/>
            </a:pPr>
            <a:r>
              <a:rPr lang="en-GB" dirty="0">
                <a:solidFill>
                  <a:schemeClr val="tx1"/>
                </a:solidFill>
              </a:rPr>
              <a:t>PA recommended instance of </a:t>
            </a:r>
            <a:r>
              <a:rPr lang="en-GB" dirty="0" err="1">
                <a:solidFill>
                  <a:schemeClr val="tx1"/>
                </a:solidFill>
              </a:rPr>
              <a:t>Sonarqube</a:t>
            </a:r>
            <a:endParaRPr lang="en-GB" dirty="0">
              <a:solidFill>
                <a:schemeClr val="tx1"/>
              </a:solidFill>
            </a:endParaRPr>
          </a:p>
          <a:p>
            <a:pPr>
              <a:lnSpc>
                <a:spcPct val="210000"/>
              </a:lnSpc>
            </a:pPr>
            <a:endParaRPr lang="en-GB" dirty="0">
              <a:solidFill>
                <a:schemeClr val="tx1"/>
              </a:solidFill>
            </a:endParaRPr>
          </a:p>
          <a:p>
            <a:pPr>
              <a:lnSpc>
                <a:spcPct val="210000"/>
              </a:lnSpc>
            </a:pPr>
            <a:r>
              <a:rPr lang="en-GB" dirty="0">
                <a:solidFill>
                  <a:schemeClr val="tx1"/>
                </a:solidFill>
              </a:rPr>
              <a:t>Conclusion:</a:t>
            </a:r>
          </a:p>
          <a:p>
            <a:pPr marL="285750" indent="-285750">
              <a:lnSpc>
                <a:spcPct val="210000"/>
              </a:lnSpc>
              <a:buFont typeface="Arial" panose="020B0604020202020204" pitchFamily="34" charset="0"/>
              <a:buChar char="•"/>
            </a:pPr>
            <a:r>
              <a:rPr lang="en-GB" sz="1500" dirty="0">
                <a:solidFill>
                  <a:schemeClr val="tx1"/>
                </a:solidFill>
              </a:rPr>
              <a:t>A fully configured Software Build Pipeline (CI) can be started in a few minutes</a:t>
            </a:r>
          </a:p>
          <a:p>
            <a:pPr marL="285750" indent="-285750">
              <a:lnSpc>
                <a:spcPct val="210000"/>
              </a:lnSpc>
              <a:buFont typeface="Arial" panose="020B0604020202020204" pitchFamily="34" charset="0"/>
              <a:buChar char="•"/>
            </a:pPr>
            <a:r>
              <a:rPr lang="en-GB" sz="1500" dirty="0">
                <a:solidFill>
                  <a:schemeClr val="tx1"/>
                </a:solidFill>
              </a:rPr>
              <a:t>The development of these tools can be done as a separated software project, from which several missions/projects could benefit</a:t>
            </a:r>
          </a:p>
          <a:p>
            <a:pPr>
              <a:lnSpc>
                <a:spcPct val="210000"/>
              </a:lnSpc>
            </a:pPr>
            <a:endParaRPr lang="en-GB" dirty="0">
              <a:solidFill>
                <a:schemeClr val="tx1"/>
              </a:solidFill>
            </a:endParaRPr>
          </a:p>
          <a:p>
            <a:pPr marL="1093788" lvl="1" indent="-285750">
              <a:lnSpc>
                <a:spcPct val="210000"/>
              </a:lnSpc>
              <a:buFont typeface="Arial" panose="020B0604020202020204" pitchFamily="34" charset="0"/>
              <a:buChar char="•"/>
            </a:pPr>
            <a:endParaRPr lang="en-GB" dirty="0">
              <a:solidFill>
                <a:schemeClr val="tx1"/>
              </a:solidFill>
            </a:endParaRPr>
          </a:p>
          <a:p>
            <a:pPr>
              <a:lnSpc>
                <a:spcPct val="210000"/>
              </a:lnSpc>
            </a:pPr>
            <a:endParaRPr lang="en-GB" dirty="0">
              <a:solidFill>
                <a:schemeClr val="tx1"/>
              </a:solidFill>
            </a:endParaRPr>
          </a:p>
          <a:p>
            <a:pPr>
              <a:lnSpc>
                <a:spcPct val="210000"/>
              </a:lnSpc>
            </a:pPr>
            <a:endParaRPr lang="en-GB" dirty="0">
              <a:solidFill>
                <a:schemeClr val="tx1"/>
              </a:solidFill>
            </a:endParaRPr>
          </a:p>
          <a:p>
            <a:pPr marL="285750" indent="-285750">
              <a:buFont typeface="Arial" panose="020B0604020202020204" pitchFamily="34" charset="0"/>
              <a:buChar char="•"/>
            </a:pPr>
            <a:endParaRPr lang="en-GB" dirty="0"/>
          </a:p>
          <a:p>
            <a:pPr marL="1093788" lvl="1" indent="-285750">
              <a:buFont typeface="Arial" panose="020B0604020202020204" pitchFamily="34" charset="0"/>
              <a:buChar char="•"/>
            </a:pPr>
            <a:endParaRPr lang="en-GB" dirty="0"/>
          </a:p>
          <a:p>
            <a:pPr marL="1093788" lvl="1" indent="-285750">
              <a:buFont typeface="Arial" panose="020B0604020202020204" pitchFamily="34" charset="0"/>
              <a:buChar char="•"/>
            </a:pPr>
            <a:endParaRPr lang="en-GB" dirty="0"/>
          </a:p>
          <a:p>
            <a:pPr marL="1093788" lvl="1"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15109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6BF4CD69-BD02-E544-B040-62DB7F2DB55C}"/>
              </a:ext>
            </a:extLst>
          </p:cNvPr>
          <p:cNvSpPr/>
          <p:nvPr/>
        </p:nvSpPr>
        <p:spPr>
          <a:xfrm>
            <a:off x="1208893" y="943704"/>
            <a:ext cx="3052354" cy="13284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dirty="0">
              <a:solidFill>
                <a:srgbClr val="000000"/>
              </a:solidFill>
              <a:latin typeface="Verdana" pitchFamily="34" charset="0"/>
            </a:endParaRPr>
          </a:p>
        </p:txBody>
      </p:sp>
      <p:sp>
        <p:nvSpPr>
          <p:cNvPr id="2" name="Title 1">
            <a:extLst>
              <a:ext uri="{FF2B5EF4-FFF2-40B4-BE49-F238E27FC236}">
                <a16:creationId xmlns:a16="http://schemas.microsoft.com/office/drawing/2014/main" id="{1C5D1026-993F-1043-AD15-33A10276863F}"/>
              </a:ext>
            </a:extLst>
          </p:cNvPr>
          <p:cNvSpPr>
            <a:spLocks noGrp="1"/>
          </p:cNvSpPr>
          <p:nvPr>
            <p:ph type="title"/>
          </p:nvPr>
        </p:nvSpPr>
        <p:spPr>
          <a:xfrm>
            <a:off x="756894" y="235147"/>
            <a:ext cx="7572895" cy="430887"/>
          </a:xfrm>
        </p:spPr>
        <p:txBody>
          <a:bodyPr/>
          <a:lstStyle/>
          <a:p>
            <a:r>
              <a:rPr lang="en-US" dirty="0"/>
              <a:t>Common system</a:t>
            </a:r>
            <a:endParaRPr lang="en-GB" dirty="0"/>
          </a:p>
        </p:txBody>
      </p:sp>
      <p:pic>
        <p:nvPicPr>
          <p:cNvPr id="39" name="Picture 38">
            <a:extLst>
              <a:ext uri="{FF2B5EF4-FFF2-40B4-BE49-F238E27FC236}">
                <a16:creationId xmlns:a16="http://schemas.microsoft.com/office/drawing/2014/main" id="{D3005946-A5B7-8C45-B561-90BBE00135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4768" y="1023700"/>
            <a:ext cx="527743" cy="728314"/>
          </a:xfrm>
          <a:prstGeom prst="rect">
            <a:avLst/>
          </a:prstGeom>
        </p:spPr>
      </p:pic>
      <p:pic>
        <p:nvPicPr>
          <p:cNvPr id="45" name="Picture 44">
            <a:extLst>
              <a:ext uri="{FF2B5EF4-FFF2-40B4-BE49-F238E27FC236}">
                <a16:creationId xmlns:a16="http://schemas.microsoft.com/office/drawing/2014/main" id="{28383E6E-6DD6-8245-A653-44C678C05C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7893" y="1082294"/>
            <a:ext cx="1837749" cy="672110"/>
          </a:xfrm>
          <a:prstGeom prst="rect">
            <a:avLst/>
          </a:prstGeom>
        </p:spPr>
      </p:pic>
      <p:sp>
        <p:nvSpPr>
          <p:cNvPr id="56" name="Rectangle 55">
            <a:extLst>
              <a:ext uri="{FF2B5EF4-FFF2-40B4-BE49-F238E27FC236}">
                <a16:creationId xmlns:a16="http://schemas.microsoft.com/office/drawing/2014/main" id="{1F7E0E05-8F70-B442-84DB-56D2EEE2F998}"/>
              </a:ext>
            </a:extLst>
          </p:cNvPr>
          <p:cNvSpPr/>
          <p:nvPr/>
        </p:nvSpPr>
        <p:spPr>
          <a:xfrm>
            <a:off x="2058820" y="1346390"/>
            <a:ext cx="1774409" cy="6829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200" dirty="0">
                <a:solidFill>
                  <a:srgbClr val="000000"/>
                </a:solidFill>
                <a:latin typeface="Verdana" pitchFamily="34" charset="0"/>
              </a:rPr>
              <a:t>Development Environment 1</a:t>
            </a:r>
          </a:p>
        </p:txBody>
      </p:sp>
      <p:pic>
        <p:nvPicPr>
          <p:cNvPr id="69" name="Picture 68">
            <a:extLst>
              <a:ext uri="{FF2B5EF4-FFF2-40B4-BE49-F238E27FC236}">
                <a16:creationId xmlns:a16="http://schemas.microsoft.com/office/drawing/2014/main" id="{CCEBE523-4A12-854B-9D69-D7FD0CDCD0A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7349" b="18926"/>
          <a:stretch/>
        </p:blipFill>
        <p:spPr>
          <a:xfrm>
            <a:off x="3491496" y="1060039"/>
            <a:ext cx="683465" cy="435544"/>
          </a:xfrm>
          <a:prstGeom prst="rect">
            <a:avLst/>
          </a:prstGeom>
        </p:spPr>
      </p:pic>
      <p:pic>
        <p:nvPicPr>
          <p:cNvPr id="43" name="Picture 42">
            <a:extLst>
              <a:ext uri="{FF2B5EF4-FFF2-40B4-BE49-F238E27FC236}">
                <a16:creationId xmlns:a16="http://schemas.microsoft.com/office/drawing/2014/main" id="{9C8E22E1-D19D-F745-AFD1-34E437F3806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7349" b="18926"/>
          <a:stretch/>
        </p:blipFill>
        <p:spPr>
          <a:xfrm>
            <a:off x="3957900" y="675826"/>
            <a:ext cx="683465" cy="435544"/>
          </a:xfrm>
          <a:prstGeom prst="rect">
            <a:avLst/>
          </a:prstGeom>
        </p:spPr>
      </p:pic>
      <p:pic>
        <p:nvPicPr>
          <p:cNvPr id="44" name="Picture 43">
            <a:extLst>
              <a:ext uri="{FF2B5EF4-FFF2-40B4-BE49-F238E27FC236}">
                <a16:creationId xmlns:a16="http://schemas.microsoft.com/office/drawing/2014/main" id="{E279433F-BDA6-9841-8622-67625FB279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278" y="1468242"/>
            <a:ext cx="982214" cy="735876"/>
          </a:xfrm>
          <a:prstGeom prst="rect">
            <a:avLst/>
          </a:prstGeom>
        </p:spPr>
      </p:pic>
      <p:sp>
        <p:nvSpPr>
          <p:cNvPr id="50" name="Rectangle 49">
            <a:extLst>
              <a:ext uri="{FF2B5EF4-FFF2-40B4-BE49-F238E27FC236}">
                <a16:creationId xmlns:a16="http://schemas.microsoft.com/office/drawing/2014/main" id="{D9E070DB-88A4-9D43-8EAF-CB1F21919072}"/>
              </a:ext>
            </a:extLst>
          </p:cNvPr>
          <p:cNvSpPr/>
          <p:nvPr/>
        </p:nvSpPr>
        <p:spPr>
          <a:xfrm>
            <a:off x="4798274" y="1053151"/>
            <a:ext cx="1936939" cy="7283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dirty="0">
              <a:solidFill>
                <a:srgbClr val="000000"/>
              </a:solidFill>
              <a:latin typeface="Verdana" pitchFamily="34" charset="0"/>
            </a:endParaRPr>
          </a:p>
        </p:txBody>
      </p:sp>
      <p:pic>
        <p:nvPicPr>
          <p:cNvPr id="58" name="Picture 57">
            <a:extLst>
              <a:ext uri="{FF2B5EF4-FFF2-40B4-BE49-F238E27FC236}">
                <a16:creationId xmlns:a16="http://schemas.microsoft.com/office/drawing/2014/main" id="{DD7B4F33-9226-424B-AB46-ABBF40DBEBA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7349" b="18926"/>
          <a:stretch/>
        </p:blipFill>
        <p:spPr>
          <a:xfrm>
            <a:off x="6409541" y="733416"/>
            <a:ext cx="683465" cy="435544"/>
          </a:xfrm>
          <a:prstGeom prst="rect">
            <a:avLst/>
          </a:prstGeom>
        </p:spPr>
      </p:pic>
      <p:sp>
        <p:nvSpPr>
          <p:cNvPr id="79" name="Right Arrow 78">
            <a:extLst>
              <a:ext uri="{FF2B5EF4-FFF2-40B4-BE49-F238E27FC236}">
                <a16:creationId xmlns:a16="http://schemas.microsoft.com/office/drawing/2014/main" id="{A55DA853-DC03-194D-A69E-12D906E4690A}"/>
              </a:ext>
            </a:extLst>
          </p:cNvPr>
          <p:cNvSpPr/>
          <p:nvPr/>
        </p:nvSpPr>
        <p:spPr>
          <a:xfrm>
            <a:off x="1067906" y="1726446"/>
            <a:ext cx="712536" cy="216000"/>
          </a:xfrm>
          <a:prstGeom prst="right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a:extLst>
              <a:ext uri="{FF2B5EF4-FFF2-40B4-BE49-F238E27FC236}">
                <a16:creationId xmlns:a16="http://schemas.microsoft.com/office/drawing/2014/main" id="{E10F1ED3-00D7-A946-8C12-DE17B04C3E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6895" y="3063046"/>
            <a:ext cx="1143703" cy="1239012"/>
          </a:xfrm>
          <a:prstGeom prst="rect">
            <a:avLst/>
          </a:prstGeom>
        </p:spPr>
      </p:pic>
      <p:sp>
        <p:nvSpPr>
          <p:cNvPr id="66" name="Rectangle 65">
            <a:extLst>
              <a:ext uri="{FF2B5EF4-FFF2-40B4-BE49-F238E27FC236}">
                <a16:creationId xmlns:a16="http://schemas.microsoft.com/office/drawing/2014/main" id="{BEAC3418-A1D3-A74B-8F9E-BA7BFC671DC1}"/>
              </a:ext>
            </a:extLst>
          </p:cNvPr>
          <p:cNvSpPr/>
          <p:nvPr/>
        </p:nvSpPr>
        <p:spPr>
          <a:xfrm>
            <a:off x="1220731" y="2656492"/>
            <a:ext cx="3052354" cy="13284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dirty="0">
              <a:solidFill>
                <a:srgbClr val="000000"/>
              </a:solidFill>
              <a:latin typeface="Verdana" pitchFamily="34" charset="0"/>
            </a:endParaRPr>
          </a:p>
        </p:txBody>
      </p:sp>
      <p:pic>
        <p:nvPicPr>
          <p:cNvPr id="67" name="Picture 66">
            <a:extLst>
              <a:ext uri="{FF2B5EF4-FFF2-40B4-BE49-F238E27FC236}">
                <a16:creationId xmlns:a16="http://schemas.microsoft.com/office/drawing/2014/main" id="{AB6B7460-75FA-9E4F-B3D3-D7487007F3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6606" y="2736488"/>
            <a:ext cx="527743" cy="728314"/>
          </a:xfrm>
          <a:prstGeom prst="rect">
            <a:avLst/>
          </a:prstGeom>
        </p:spPr>
      </p:pic>
      <p:pic>
        <p:nvPicPr>
          <p:cNvPr id="68" name="Picture 67">
            <a:extLst>
              <a:ext uri="{FF2B5EF4-FFF2-40B4-BE49-F238E27FC236}">
                <a16:creationId xmlns:a16="http://schemas.microsoft.com/office/drawing/2014/main" id="{D816AE1C-5B92-9541-AAB6-FEBE7F3A12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9731" y="2814746"/>
            <a:ext cx="1837749" cy="672110"/>
          </a:xfrm>
          <a:prstGeom prst="rect">
            <a:avLst/>
          </a:prstGeom>
        </p:spPr>
      </p:pic>
      <p:sp>
        <p:nvSpPr>
          <p:cNvPr id="73" name="Rectangle 72">
            <a:extLst>
              <a:ext uri="{FF2B5EF4-FFF2-40B4-BE49-F238E27FC236}">
                <a16:creationId xmlns:a16="http://schemas.microsoft.com/office/drawing/2014/main" id="{21CE1309-8727-9A4F-AD30-555241E77CB9}"/>
              </a:ext>
            </a:extLst>
          </p:cNvPr>
          <p:cNvSpPr/>
          <p:nvPr/>
        </p:nvSpPr>
        <p:spPr>
          <a:xfrm>
            <a:off x="2070658" y="3059178"/>
            <a:ext cx="1774409" cy="6829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200" dirty="0">
                <a:solidFill>
                  <a:srgbClr val="000000"/>
                </a:solidFill>
                <a:latin typeface="Verdana" pitchFamily="34" charset="0"/>
              </a:rPr>
              <a:t>Development Environment 2</a:t>
            </a:r>
          </a:p>
        </p:txBody>
      </p:sp>
      <p:pic>
        <p:nvPicPr>
          <p:cNvPr id="74" name="Picture 73">
            <a:extLst>
              <a:ext uri="{FF2B5EF4-FFF2-40B4-BE49-F238E27FC236}">
                <a16:creationId xmlns:a16="http://schemas.microsoft.com/office/drawing/2014/main" id="{378C7B17-46B5-4B45-BE57-219079E2EE1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7349" b="18926"/>
          <a:stretch/>
        </p:blipFill>
        <p:spPr>
          <a:xfrm>
            <a:off x="3503334" y="2772827"/>
            <a:ext cx="683465" cy="435544"/>
          </a:xfrm>
          <a:prstGeom prst="rect">
            <a:avLst/>
          </a:prstGeom>
        </p:spPr>
      </p:pic>
      <p:pic>
        <p:nvPicPr>
          <p:cNvPr id="75" name="Picture 74">
            <a:extLst>
              <a:ext uri="{FF2B5EF4-FFF2-40B4-BE49-F238E27FC236}">
                <a16:creationId xmlns:a16="http://schemas.microsoft.com/office/drawing/2014/main" id="{5696C677-8E14-3E45-9E77-3EA3CACA6C9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7349" b="18926"/>
          <a:stretch/>
        </p:blipFill>
        <p:spPr>
          <a:xfrm>
            <a:off x="3969738" y="2388614"/>
            <a:ext cx="683465" cy="435544"/>
          </a:xfrm>
          <a:prstGeom prst="rect">
            <a:avLst/>
          </a:prstGeom>
        </p:spPr>
      </p:pic>
      <p:pic>
        <p:nvPicPr>
          <p:cNvPr id="76" name="Picture 75">
            <a:extLst>
              <a:ext uri="{FF2B5EF4-FFF2-40B4-BE49-F238E27FC236}">
                <a16:creationId xmlns:a16="http://schemas.microsoft.com/office/drawing/2014/main" id="{9D168547-E57B-EF49-B02C-C962042799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116" y="3181030"/>
            <a:ext cx="982214" cy="735876"/>
          </a:xfrm>
          <a:prstGeom prst="rect">
            <a:avLst/>
          </a:prstGeom>
        </p:spPr>
      </p:pic>
      <p:sp>
        <p:nvSpPr>
          <p:cNvPr id="77" name="Rectangle 76">
            <a:extLst>
              <a:ext uri="{FF2B5EF4-FFF2-40B4-BE49-F238E27FC236}">
                <a16:creationId xmlns:a16="http://schemas.microsoft.com/office/drawing/2014/main" id="{DE6AE2C0-B8E7-324A-9038-63DF50EB1EB8}"/>
              </a:ext>
            </a:extLst>
          </p:cNvPr>
          <p:cNvSpPr/>
          <p:nvPr/>
        </p:nvSpPr>
        <p:spPr>
          <a:xfrm>
            <a:off x="4810112" y="2785603"/>
            <a:ext cx="1936939" cy="7283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dirty="0">
              <a:solidFill>
                <a:srgbClr val="000000"/>
              </a:solidFill>
              <a:latin typeface="Verdana" pitchFamily="34" charset="0"/>
            </a:endParaRPr>
          </a:p>
        </p:txBody>
      </p:sp>
      <p:pic>
        <p:nvPicPr>
          <p:cNvPr id="78" name="Picture 77">
            <a:extLst>
              <a:ext uri="{FF2B5EF4-FFF2-40B4-BE49-F238E27FC236}">
                <a16:creationId xmlns:a16="http://schemas.microsoft.com/office/drawing/2014/main" id="{EC900EAA-5736-824B-A3F2-89BCCD794B9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7349" b="18926"/>
          <a:stretch/>
        </p:blipFill>
        <p:spPr>
          <a:xfrm>
            <a:off x="6421379" y="2505196"/>
            <a:ext cx="683465" cy="435544"/>
          </a:xfrm>
          <a:prstGeom prst="rect">
            <a:avLst/>
          </a:prstGeom>
        </p:spPr>
      </p:pic>
      <p:sp>
        <p:nvSpPr>
          <p:cNvPr id="83" name="Right Arrow 82">
            <a:extLst>
              <a:ext uri="{FF2B5EF4-FFF2-40B4-BE49-F238E27FC236}">
                <a16:creationId xmlns:a16="http://schemas.microsoft.com/office/drawing/2014/main" id="{9886EF34-B5CE-BD4E-A62C-999D5F08339F}"/>
              </a:ext>
            </a:extLst>
          </p:cNvPr>
          <p:cNvSpPr/>
          <p:nvPr/>
        </p:nvSpPr>
        <p:spPr>
          <a:xfrm>
            <a:off x="1079744" y="3439234"/>
            <a:ext cx="712536" cy="216000"/>
          </a:xfrm>
          <a:prstGeom prst="right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Rectangle 83">
            <a:extLst>
              <a:ext uri="{FF2B5EF4-FFF2-40B4-BE49-F238E27FC236}">
                <a16:creationId xmlns:a16="http://schemas.microsoft.com/office/drawing/2014/main" id="{B2B77A90-F7AA-0848-91DE-B2373806AA9D}"/>
              </a:ext>
            </a:extLst>
          </p:cNvPr>
          <p:cNvSpPr/>
          <p:nvPr/>
        </p:nvSpPr>
        <p:spPr>
          <a:xfrm>
            <a:off x="1220731" y="4402386"/>
            <a:ext cx="3052354" cy="13284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dirty="0">
              <a:solidFill>
                <a:srgbClr val="000000"/>
              </a:solidFill>
              <a:latin typeface="Verdana" pitchFamily="34" charset="0"/>
            </a:endParaRPr>
          </a:p>
        </p:txBody>
      </p:sp>
      <p:pic>
        <p:nvPicPr>
          <p:cNvPr id="85" name="Picture 84">
            <a:extLst>
              <a:ext uri="{FF2B5EF4-FFF2-40B4-BE49-F238E27FC236}">
                <a16:creationId xmlns:a16="http://schemas.microsoft.com/office/drawing/2014/main" id="{13E1773C-5757-B84C-ABAB-4149427F89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6606" y="4482382"/>
            <a:ext cx="527743" cy="728314"/>
          </a:xfrm>
          <a:prstGeom prst="rect">
            <a:avLst/>
          </a:prstGeom>
        </p:spPr>
      </p:pic>
      <p:pic>
        <p:nvPicPr>
          <p:cNvPr id="86" name="Picture 85">
            <a:extLst>
              <a:ext uri="{FF2B5EF4-FFF2-40B4-BE49-F238E27FC236}">
                <a16:creationId xmlns:a16="http://schemas.microsoft.com/office/drawing/2014/main" id="{FABE7D2F-C808-1A4E-B07D-A93CFD8D46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9731" y="4560640"/>
            <a:ext cx="1837749" cy="672110"/>
          </a:xfrm>
          <a:prstGeom prst="rect">
            <a:avLst/>
          </a:prstGeom>
        </p:spPr>
      </p:pic>
      <p:sp>
        <p:nvSpPr>
          <p:cNvPr id="87" name="Rectangle 86">
            <a:extLst>
              <a:ext uri="{FF2B5EF4-FFF2-40B4-BE49-F238E27FC236}">
                <a16:creationId xmlns:a16="http://schemas.microsoft.com/office/drawing/2014/main" id="{476CA6FE-5B55-2545-A380-4D16C33787AF}"/>
              </a:ext>
            </a:extLst>
          </p:cNvPr>
          <p:cNvSpPr/>
          <p:nvPr/>
        </p:nvSpPr>
        <p:spPr>
          <a:xfrm>
            <a:off x="2070658" y="4805072"/>
            <a:ext cx="1774409" cy="6829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200" dirty="0">
                <a:solidFill>
                  <a:srgbClr val="000000"/>
                </a:solidFill>
                <a:latin typeface="Verdana" pitchFamily="34" charset="0"/>
              </a:rPr>
              <a:t>Development Environment N</a:t>
            </a:r>
          </a:p>
        </p:txBody>
      </p:sp>
      <p:pic>
        <p:nvPicPr>
          <p:cNvPr id="88" name="Picture 87">
            <a:extLst>
              <a:ext uri="{FF2B5EF4-FFF2-40B4-BE49-F238E27FC236}">
                <a16:creationId xmlns:a16="http://schemas.microsoft.com/office/drawing/2014/main" id="{698E712E-9482-604C-B6E9-4801B92A5F5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7349" b="18926"/>
          <a:stretch/>
        </p:blipFill>
        <p:spPr>
          <a:xfrm>
            <a:off x="3503334" y="4518721"/>
            <a:ext cx="683465" cy="435544"/>
          </a:xfrm>
          <a:prstGeom prst="rect">
            <a:avLst/>
          </a:prstGeom>
        </p:spPr>
      </p:pic>
      <p:pic>
        <p:nvPicPr>
          <p:cNvPr id="89" name="Picture 88">
            <a:extLst>
              <a:ext uri="{FF2B5EF4-FFF2-40B4-BE49-F238E27FC236}">
                <a16:creationId xmlns:a16="http://schemas.microsoft.com/office/drawing/2014/main" id="{106A6A76-DCAB-114F-9584-37D41E85F08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7349" b="18926"/>
          <a:stretch/>
        </p:blipFill>
        <p:spPr>
          <a:xfrm>
            <a:off x="3969738" y="4134508"/>
            <a:ext cx="683465" cy="435544"/>
          </a:xfrm>
          <a:prstGeom prst="rect">
            <a:avLst/>
          </a:prstGeom>
        </p:spPr>
      </p:pic>
      <p:pic>
        <p:nvPicPr>
          <p:cNvPr id="90" name="Picture 89">
            <a:extLst>
              <a:ext uri="{FF2B5EF4-FFF2-40B4-BE49-F238E27FC236}">
                <a16:creationId xmlns:a16="http://schemas.microsoft.com/office/drawing/2014/main" id="{D9FA409F-620D-6844-9ECD-83627E0CBF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116" y="4926924"/>
            <a:ext cx="982214" cy="735876"/>
          </a:xfrm>
          <a:prstGeom prst="rect">
            <a:avLst/>
          </a:prstGeom>
        </p:spPr>
      </p:pic>
      <p:sp>
        <p:nvSpPr>
          <p:cNvPr id="91" name="Rectangle 90">
            <a:extLst>
              <a:ext uri="{FF2B5EF4-FFF2-40B4-BE49-F238E27FC236}">
                <a16:creationId xmlns:a16="http://schemas.microsoft.com/office/drawing/2014/main" id="{72D211DB-B891-F649-9824-58B1C1F9577A}"/>
              </a:ext>
            </a:extLst>
          </p:cNvPr>
          <p:cNvSpPr/>
          <p:nvPr/>
        </p:nvSpPr>
        <p:spPr>
          <a:xfrm>
            <a:off x="4810112" y="4531497"/>
            <a:ext cx="1936939" cy="7283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dirty="0">
              <a:solidFill>
                <a:srgbClr val="000000"/>
              </a:solidFill>
              <a:latin typeface="Verdana" pitchFamily="34" charset="0"/>
            </a:endParaRPr>
          </a:p>
        </p:txBody>
      </p:sp>
      <p:pic>
        <p:nvPicPr>
          <p:cNvPr id="92" name="Picture 91">
            <a:extLst>
              <a:ext uri="{FF2B5EF4-FFF2-40B4-BE49-F238E27FC236}">
                <a16:creationId xmlns:a16="http://schemas.microsoft.com/office/drawing/2014/main" id="{A4C22DFE-55B2-5140-9204-C52E735BDEF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7349" b="18926"/>
          <a:stretch/>
        </p:blipFill>
        <p:spPr>
          <a:xfrm>
            <a:off x="6421379" y="4211762"/>
            <a:ext cx="683465" cy="435544"/>
          </a:xfrm>
          <a:prstGeom prst="rect">
            <a:avLst/>
          </a:prstGeom>
        </p:spPr>
      </p:pic>
      <p:sp>
        <p:nvSpPr>
          <p:cNvPr id="93" name="Right Arrow 92">
            <a:extLst>
              <a:ext uri="{FF2B5EF4-FFF2-40B4-BE49-F238E27FC236}">
                <a16:creationId xmlns:a16="http://schemas.microsoft.com/office/drawing/2014/main" id="{ABD60763-122B-1940-A3C0-823E52339949}"/>
              </a:ext>
            </a:extLst>
          </p:cNvPr>
          <p:cNvSpPr/>
          <p:nvPr/>
        </p:nvSpPr>
        <p:spPr>
          <a:xfrm>
            <a:off x="1079744" y="5185128"/>
            <a:ext cx="712536" cy="216000"/>
          </a:xfrm>
          <a:prstGeom prst="right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ight Arrow 93">
            <a:extLst>
              <a:ext uri="{FF2B5EF4-FFF2-40B4-BE49-F238E27FC236}">
                <a16:creationId xmlns:a16="http://schemas.microsoft.com/office/drawing/2014/main" id="{69880016-B217-7541-8BDE-505CED124FDF}"/>
              </a:ext>
            </a:extLst>
          </p:cNvPr>
          <p:cNvSpPr/>
          <p:nvPr/>
        </p:nvSpPr>
        <p:spPr>
          <a:xfrm>
            <a:off x="3982458" y="3522276"/>
            <a:ext cx="3356006" cy="209908"/>
          </a:xfrm>
          <a:prstGeom prst="right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ight Arrow 95">
            <a:extLst>
              <a:ext uri="{FF2B5EF4-FFF2-40B4-BE49-F238E27FC236}">
                <a16:creationId xmlns:a16="http://schemas.microsoft.com/office/drawing/2014/main" id="{95B0F5D9-423D-5E46-9870-FD95AD8D94E0}"/>
              </a:ext>
            </a:extLst>
          </p:cNvPr>
          <p:cNvSpPr/>
          <p:nvPr/>
        </p:nvSpPr>
        <p:spPr>
          <a:xfrm rot="16200000">
            <a:off x="7966219" y="4907119"/>
            <a:ext cx="672110" cy="209908"/>
          </a:xfrm>
          <a:prstGeom prst="right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ight Arrow 96">
            <a:extLst>
              <a:ext uri="{FF2B5EF4-FFF2-40B4-BE49-F238E27FC236}">
                <a16:creationId xmlns:a16="http://schemas.microsoft.com/office/drawing/2014/main" id="{092BA66A-AA53-6A4D-8B8D-FF770A259E46}"/>
              </a:ext>
            </a:extLst>
          </p:cNvPr>
          <p:cNvSpPr/>
          <p:nvPr/>
        </p:nvSpPr>
        <p:spPr>
          <a:xfrm>
            <a:off x="4028590" y="5297179"/>
            <a:ext cx="4328682" cy="209908"/>
          </a:xfrm>
          <a:prstGeom prst="rightArrow">
            <a:avLst>
              <a:gd name="adj1" fmla="val 50000"/>
              <a:gd name="adj2" fmla="val 0"/>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ight Arrow 97">
            <a:extLst>
              <a:ext uri="{FF2B5EF4-FFF2-40B4-BE49-F238E27FC236}">
                <a16:creationId xmlns:a16="http://schemas.microsoft.com/office/drawing/2014/main" id="{EB322D49-1537-F24C-A549-494785923035}"/>
              </a:ext>
            </a:extLst>
          </p:cNvPr>
          <p:cNvSpPr/>
          <p:nvPr/>
        </p:nvSpPr>
        <p:spPr>
          <a:xfrm rot="5400000">
            <a:off x="7897645" y="2213675"/>
            <a:ext cx="672110" cy="209908"/>
          </a:xfrm>
          <a:prstGeom prst="right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ight Arrow 98">
            <a:extLst>
              <a:ext uri="{FF2B5EF4-FFF2-40B4-BE49-F238E27FC236}">
                <a16:creationId xmlns:a16="http://schemas.microsoft.com/office/drawing/2014/main" id="{BE446CD9-6549-674A-A42F-050703E3130A}"/>
              </a:ext>
            </a:extLst>
          </p:cNvPr>
          <p:cNvSpPr/>
          <p:nvPr/>
        </p:nvSpPr>
        <p:spPr>
          <a:xfrm>
            <a:off x="3957900" y="1827268"/>
            <a:ext cx="4328682" cy="209908"/>
          </a:xfrm>
          <a:prstGeom prst="rightArrow">
            <a:avLst>
              <a:gd name="adj1" fmla="val 50000"/>
              <a:gd name="adj2" fmla="val 0"/>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ight Arrow 99">
            <a:extLst>
              <a:ext uri="{FF2B5EF4-FFF2-40B4-BE49-F238E27FC236}">
                <a16:creationId xmlns:a16="http://schemas.microsoft.com/office/drawing/2014/main" id="{61AD5FC9-8FD5-3C47-AB85-13FD43D15F5D}"/>
              </a:ext>
            </a:extLst>
          </p:cNvPr>
          <p:cNvSpPr/>
          <p:nvPr/>
        </p:nvSpPr>
        <p:spPr>
          <a:xfrm>
            <a:off x="4061946" y="1326209"/>
            <a:ext cx="583823" cy="216000"/>
          </a:xfrm>
          <a:prstGeom prst="right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ight Arrow 101">
            <a:extLst>
              <a:ext uri="{FF2B5EF4-FFF2-40B4-BE49-F238E27FC236}">
                <a16:creationId xmlns:a16="http://schemas.microsoft.com/office/drawing/2014/main" id="{B2EFC7FA-B869-8D47-957E-3C0C60895EFD}"/>
              </a:ext>
            </a:extLst>
          </p:cNvPr>
          <p:cNvSpPr/>
          <p:nvPr/>
        </p:nvSpPr>
        <p:spPr>
          <a:xfrm>
            <a:off x="4069380" y="3083874"/>
            <a:ext cx="583823" cy="216000"/>
          </a:xfrm>
          <a:prstGeom prst="right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ight Arrow 102">
            <a:extLst>
              <a:ext uri="{FF2B5EF4-FFF2-40B4-BE49-F238E27FC236}">
                <a16:creationId xmlns:a16="http://schemas.microsoft.com/office/drawing/2014/main" id="{EEB3ACC0-64E8-914B-BA42-2907F369F317}"/>
              </a:ext>
            </a:extLst>
          </p:cNvPr>
          <p:cNvSpPr/>
          <p:nvPr/>
        </p:nvSpPr>
        <p:spPr>
          <a:xfrm>
            <a:off x="4069379" y="4815216"/>
            <a:ext cx="583823" cy="216000"/>
          </a:xfrm>
          <a:prstGeom prst="rightArrow">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AF991751-777C-1945-A20A-6E0F828DEF88}"/>
              </a:ext>
            </a:extLst>
          </p:cNvPr>
          <p:cNvCxnSpPr>
            <a:cxnSpLocks/>
          </p:cNvCxnSpPr>
          <p:nvPr/>
        </p:nvCxnSpPr>
        <p:spPr>
          <a:xfrm>
            <a:off x="403123" y="2373350"/>
            <a:ext cx="7067650" cy="0"/>
          </a:xfrm>
          <a:prstGeom prst="line">
            <a:avLst/>
          </a:prstGeom>
          <a:ln w="31750">
            <a:solidFill>
              <a:schemeClr val="tx2">
                <a:alpha val="3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5418D8D6-E5A6-4344-93C9-473C6CA2ABA0}"/>
              </a:ext>
            </a:extLst>
          </p:cNvPr>
          <p:cNvCxnSpPr>
            <a:cxnSpLocks/>
          </p:cNvCxnSpPr>
          <p:nvPr/>
        </p:nvCxnSpPr>
        <p:spPr>
          <a:xfrm>
            <a:off x="403123" y="4114844"/>
            <a:ext cx="7067650" cy="0"/>
          </a:xfrm>
          <a:prstGeom prst="line">
            <a:avLst/>
          </a:prstGeom>
          <a:ln w="31750">
            <a:solidFill>
              <a:schemeClr val="tx2">
                <a:alpha val="3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83D31FA-3161-EC42-AF7D-9C4B96E598DE}"/>
              </a:ext>
            </a:extLst>
          </p:cNvPr>
          <p:cNvSpPr txBox="1"/>
          <p:nvPr/>
        </p:nvSpPr>
        <p:spPr>
          <a:xfrm>
            <a:off x="902825" y="5899495"/>
            <a:ext cx="7101559" cy="369332"/>
          </a:xfrm>
          <a:prstGeom prst="rect">
            <a:avLst/>
          </a:prstGeom>
          <a:noFill/>
        </p:spPr>
        <p:txBody>
          <a:bodyPr wrap="none" rtlCol="0">
            <a:spAutoFit/>
          </a:bodyPr>
          <a:lstStyle/>
          <a:p>
            <a:r>
              <a:rPr lang="en-GB" dirty="0"/>
              <a:t>Same tools but separated configuration per mission/project</a:t>
            </a:r>
          </a:p>
        </p:txBody>
      </p:sp>
      <p:sp>
        <p:nvSpPr>
          <p:cNvPr id="46" name="TextBox 45">
            <a:extLst>
              <a:ext uri="{FF2B5EF4-FFF2-40B4-BE49-F238E27FC236}">
                <a16:creationId xmlns:a16="http://schemas.microsoft.com/office/drawing/2014/main" id="{B70C43CE-9A08-6A42-911D-46B72B2BCCEF}"/>
              </a:ext>
            </a:extLst>
          </p:cNvPr>
          <p:cNvSpPr txBox="1"/>
          <p:nvPr/>
        </p:nvSpPr>
        <p:spPr>
          <a:xfrm>
            <a:off x="75661" y="986764"/>
            <a:ext cx="1019831" cy="307777"/>
          </a:xfrm>
          <a:prstGeom prst="rect">
            <a:avLst/>
          </a:prstGeom>
          <a:noFill/>
        </p:spPr>
        <p:txBody>
          <a:bodyPr wrap="none" rtlCol="0">
            <a:spAutoFit/>
          </a:bodyPr>
          <a:lstStyle/>
          <a:p>
            <a:r>
              <a:rPr lang="en-GB" sz="1400" dirty="0">
                <a:solidFill>
                  <a:schemeClr val="accent2">
                    <a:lumMod val="75000"/>
                  </a:schemeClr>
                </a:solidFill>
              </a:rPr>
              <a:t>Mission 1</a:t>
            </a:r>
          </a:p>
        </p:txBody>
      </p:sp>
      <p:sp>
        <p:nvSpPr>
          <p:cNvPr id="47" name="TextBox 46">
            <a:extLst>
              <a:ext uri="{FF2B5EF4-FFF2-40B4-BE49-F238E27FC236}">
                <a16:creationId xmlns:a16="http://schemas.microsoft.com/office/drawing/2014/main" id="{9048C3D7-F619-0C4A-B7B6-42D7727AB41D}"/>
              </a:ext>
            </a:extLst>
          </p:cNvPr>
          <p:cNvSpPr txBox="1"/>
          <p:nvPr/>
        </p:nvSpPr>
        <p:spPr>
          <a:xfrm>
            <a:off x="48075" y="2583925"/>
            <a:ext cx="1019831" cy="307777"/>
          </a:xfrm>
          <a:prstGeom prst="rect">
            <a:avLst/>
          </a:prstGeom>
          <a:noFill/>
        </p:spPr>
        <p:txBody>
          <a:bodyPr wrap="none" rtlCol="0">
            <a:spAutoFit/>
          </a:bodyPr>
          <a:lstStyle/>
          <a:p>
            <a:r>
              <a:rPr lang="en-GB" sz="1400" dirty="0">
                <a:solidFill>
                  <a:schemeClr val="accent2">
                    <a:lumMod val="75000"/>
                  </a:schemeClr>
                </a:solidFill>
              </a:rPr>
              <a:t>Mission 2</a:t>
            </a:r>
          </a:p>
        </p:txBody>
      </p:sp>
      <p:sp>
        <p:nvSpPr>
          <p:cNvPr id="48" name="TextBox 47">
            <a:extLst>
              <a:ext uri="{FF2B5EF4-FFF2-40B4-BE49-F238E27FC236}">
                <a16:creationId xmlns:a16="http://schemas.microsoft.com/office/drawing/2014/main" id="{B7CA3E13-0BEC-1F45-9A07-003DA415780B}"/>
              </a:ext>
            </a:extLst>
          </p:cNvPr>
          <p:cNvSpPr txBox="1"/>
          <p:nvPr/>
        </p:nvSpPr>
        <p:spPr>
          <a:xfrm>
            <a:off x="48074" y="4339529"/>
            <a:ext cx="1040670" cy="307777"/>
          </a:xfrm>
          <a:prstGeom prst="rect">
            <a:avLst/>
          </a:prstGeom>
          <a:noFill/>
        </p:spPr>
        <p:txBody>
          <a:bodyPr wrap="none" rtlCol="0">
            <a:spAutoFit/>
          </a:bodyPr>
          <a:lstStyle/>
          <a:p>
            <a:r>
              <a:rPr lang="en-GB" sz="1400" dirty="0">
                <a:solidFill>
                  <a:schemeClr val="accent2">
                    <a:lumMod val="75000"/>
                  </a:schemeClr>
                </a:solidFill>
              </a:rPr>
              <a:t>Mission N</a:t>
            </a:r>
          </a:p>
        </p:txBody>
      </p:sp>
      <p:pic>
        <p:nvPicPr>
          <p:cNvPr id="49" name="Picture 48">
            <a:extLst>
              <a:ext uri="{FF2B5EF4-FFF2-40B4-BE49-F238E27FC236}">
                <a16:creationId xmlns:a16="http://schemas.microsoft.com/office/drawing/2014/main" id="{BC4317CF-6070-8D42-9865-668BA797F9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1360" y="146603"/>
            <a:ext cx="616149" cy="616149"/>
          </a:xfrm>
          <a:prstGeom prst="rect">
            <a:avLst/>
          </a:prstGeom>
        </p:spPr>
      </p:pic>
    </p:spTree>
    <p:extLst>
      <p:ext uri="{BB962C8B-B14F-4D97-AF65-F5344CB8AC3E}">
        <p14:creationId xmlns:p14="http://schemas.microsoft.com/office/powerpoint/2010/main" val="2614662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747509" y="239233"/>
            <a:ext cx="7174800" cy="430887"/>
          </a:xfrm>
          <a:prstGeom prst="rect">
            <a:avLst/>
          </a:prstGeom>
          <a:noFill/>
          <a:ln>
            <a:noFill/>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0" cap="none" spc="0" normalizeH="0" baseline="0" noProof="0" dirty="0">
                <a:ln>
                  <a:noFill/>
                </a:ln>
                <a:solidFill>
                  <a:srgbClr val="0070C0"/>
                </a:solidFill>
                <a:effectLst/>
                <a:uLnTx/>
                <a:uFillTx/>
                <a:latin typeface="Verdana"/>
                <a:ea typeface="+mj-ea"/>
              </a:rPr>
              <a:t>Training announcement</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60" y="146603"/>
            <a:ext cx="616149" cy="616149"/>
          </a:xfrm>
          <a:prstGeom prst="rect">
            <a:avLst/>
          </a:prstGeom>
        </p:spPr>
      </p:pic>
      <p:sp>
        <p:nvSpPr>
          <p:cNvPr id="2" name="Rectangle 1"/>
          <p:cNvSpPr/>
          <p:nvPr/>
        </p:nvSpPr>
        <p:spPr>
          <a:xfrm>
            <a:off x="0" y="2553419"/>
            <a:ext cx="9213011" cy="3096883"/>
          </a:xfrm>
          <a:prstGeom prst="rect">
            <a:avLst/>
          </a:prstGeom>
          <a:solidFill>
            <a:srgbClr val="002D6F"/>
          </a:solidFill>
          <a:ln>
            <a:solidFill>
              <a:srgbClr val="002C6F"/>
            </a:solidFill>
          </a:ln>
        </p:spPr>
        <p:style>
          <a:lnRef idx="2">
            <a:schemeClr val="accent1">
              <a:shade val="50000"/>
            </a:schemeClr>
          </a:lnRef>
          <a:fillRef idx="1">
            <a:schemeClr val="accent1"/>
          </a:fillRef>
          <a:effectRef idx="0">
            <a:schemeClr val="accent1"/>
          </a:effectRef>
          <a:fontRef idx="minor">
            <a:schemeClr val="lt1"/>
          </a:fontRef>
        </p:style>
        <p:txBody>
          <a:bodyPr lIns="108000" rtlCol="0" anchor="t" anchorCtr="0"/>
          <a:lstStyle/>
          <a:p>
            <a:endParaRPr lang="en-GB" dirty="0"/>
          </a:p>
          <a:p>
            <a:endParaRPr lang="en-GB" dirty="0"/>
          </a:p>
          <a:p>
            <a:r>
              <a:rPr lang="en-GB" sz="2800" dirty="0"/>
              <a:t>PRODUCT ASSURANCE TRAINING: </a:t>
            </a:r>
          </a:p>
          <a:p>
            <a:r>
              <a:rPr lang="en-GB" sz="2800" dirty="0"/>
              <a:t>DOCKERISED CONTINUOUS INTEGRATION SYSTEM FOR SCIENCE MISSIONS</a:t>
            </a:r>
          </a:p>
          <a:p>
            <a:endParaRPr lang="en-GB" dirty="0"/>
          </a:p>
          <a:p>
            <a:r>
              <a:rPr lang="en-GB" dirty="0"/>
              <a:t>ONLINE – 25</a:t>
            </a:r>
            <a:r>
              <a:rPr lang="en-GB" baseline="30000" dirty="0"/>
              <a:t>th</a:t>
            </a:r>
            <a:r>
              <a:rPr lang="en-GB" dirty="0"/>
              <a:t> of NOVEMBER</a:t>
            </a:r>
          </a:p>
        </p:txBody>
      </p:sp>
    </p:spTree>
    <p:extLst>
      <p:ext uri="{BB962C8B-B14F-4D97-AF65-F5344CB8AC3E}">
        <p14:creationId xmlns:p14="http://schemas.microsoft.com/office/powerpoint/2010/main" val="1112842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747509" y="239233"/>
            <a:ext cx="7174800" cy="430887"/>
          </a:xfrm>
          <a:prstGeom prst="rect">
            <a:avLst/>
          </a:prstGeom>
          <a:noFill/>
          <a:ln>
            <a:noFill/>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0" cap="none" spc="0" normalizeH="0" baseline="0" noProof="0" dirty="0">
                <a:ln>
                  <a:noFill/>
                </a:ln>
                <a:solidFill>
                  <a:srgbClr val="0070C0"/>
                </a:solidFill>
                <a:effectLst/>
                <a:uLnTx/>
                <a:uFillTx/>
                <a:latin typeface="Verdana"/>
                <a:ea typeface="+mj-ea"/>
              </a:rPr>
              <a:t>Training announcement</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60" y="146603"/>
            <a:ext cx="616149" cy="616149"/>
          </a:xfrm>
          <a:prstGeom prst="rect">
            <a:avLst/>
          </a:prstGeom>
        </p:spPr>
      </p:pic>
      <p:sp>
        <p:nvSpPr>
          <p:cNvPr id="6" name="Content Placeholder 2">
            <a:extLst>
              <a:ext uri="{FF2B5EF4-FFF2-40B4-BE49-F238E27FC236}">
                <a16:creationId xmlns:a16="http://schemas.microsoft.com/office/drawing/2014/main" id="{F1F94179-0716-3F42-9168-1A733567BB22}"/>
              </a:ext>
            </a:extLst>
          </p:cNvPr>
          <p:cNvSpPr>
            <a:spLocks noGrp="1"/>
          </p:cNvSpPr>
          <p:nvPr>
            <p:ph idx="1"/>
          </p:nvPr>
        </p:nvSpPr>
        <p:spPr>
          <a:xfrm>
            <a:off x="347712" y="841075"/>
            <a:ext cx="8448576" cy="5175849"/>
          </a:xfrm>
        </p:spPr>
        <p:txBody>
          <a:bodyPr>
            <a:normAutofit fontScale="70000" lnSpcReduction="20000"/>
          </a:bodyPr>
          <a:lstStyle/>
          <a:p>
            <a:pPr marL="285750" indent="-285750">
              <a:lnSpc>
                <a:spcPct val="210000"/>
              </a:lnSpc>
              <a:buFont typeface="Arial" panose="020B0604020202020204" pitchFamily="34" charset="0"/>
              <a:buChar char="•"/>
            </a:pPr>
            <a:r>
              <a:rPr lang="en-GB" sz="1800" b="1" dirty="0">
                <a:solidFill>
                  <a:schemeClr val="tx1"/>
                </a:solidFill>
              </a:rPr>
              <a:t>Objective</a:t>
            </a:r>
            <a:r>
              <a:rPr lang="en-GB" sz="1800" dirty="0">
                <a:solidFill>
                  <a:schemeClr val="tx1"/>
                </a:solidFill>
              </a:rPr>
              <a:t>: How to use a Continuous Integration </a:t>
            </a:r>
            <a:r>
              <a:rPr lang="en-GB" sz="1800" dirty="0" err="1">
                <a:solidFill>
                  <a:schemeClr val="tx1"/>
                </a:solidFill>
              </a:rPr>
              <a:t>Dockerised</a:t>
            </a:r>
            <a:r>
              <a:rPr lang="en-GB" sz="1800" dirty="0">
                <a:solidFill>
                  <a:schemeClr val="tx1"/>
                </a:solidFill>
              </a:rPr>
              <a:t> environment and get knowledge to </a:t>
            </a:r>
            <a:r>
              <a:rPr lang="en-GB" sz="1800" dirty="0" err="1">
                <a:solidFill>
                  <a:schemeClr val="tx1"/>
                </a:solidFill>
              </a:rPr>
              <a:t>Dockerise</a:t>
            </a:r>
            <a:r>
              <a:rPr lang="en-GB" sz="1800" dirty="0">
                <a:solidFill>
                  <a:schemeClr val="tx1"/>
                </a:solidFill>
              </a:rPr>
              <a:t> your own applications</a:t>
            </a:r>
          </a:p>
          <a:p>
            <a:pPr marL="285750" indent="-285750">
              <a:lnSpc>
                <a:spcPct val="210000"/>
              </a:lnSpc>
              <a:buFont typeface="Arial" panose="020B0604020202020204" pitchFamily="34" charset="0"/>
              <a:buChar char="•"/>
            </a:pPr>
            <a:r>
              <a:rPr lang="en-GB" sz="1800" b="1" dirty="0">
                <a:solidFill>
                  <a:schemeClr val="tx1"/>
                </a:solidFill>
              </a:rPr>
              <a:t>Prerequisites</a:t>
            </a:r>
            <a:r>
              <a:rPr lang="en-GB" sz="1800" dirty="0">
                <a:solidFill>
                  <a:schemeClr val="tx1"/>
                </a:solidFill>
              </a:rPr>
              <a:t>: check registration page</a:t>
            </a:r>
          </a:p>
          <a:p>
            <a:pPr marL="285750" indent="-285750">
              <a:lnSpc>
                <a:spcPct val="210000"/>
              </a:lnSpc>
              <a:buFont typeface="Arial" panose="020B0604020202020204" pitchFamily="34" charset="0"/>
              <a:buChar char="•"/>
            </a:pPr>
            <a:r>
              <a:rPr lang="en-GB" sz="1800" b="1" dirty="0">
                <a:solidFill>
                  <a:schemeClr val="tx1"/>
                </a:solidFill>
              </a:rPr>
              <a:t>Date</a:t>
            </a:r>
            <a:r>
              <a:rPr lang="en-GB" sz="1800" dirty="0">
                <a:solidFill>
                  <a:schemeClr val="tx1"/>
                </a:solidFill>
              </a:rPr>
              <a:t>: 25th of November</a:t>
            </a:r>
          </a:p>
          <a:p>
            <a:pPr marL="285750" indent="-285750">
              <a:lnSpc>
                <a:spcPct val="210000"/>
              </a:lnSpc>
              <a:buFont typeface="Arial" panose="020B0604020202020204" pitchFamily="34" charset="0"/>
              <a:buChar char="•"/>
            </a:pPr>
            <a:r>
              <a:rPr lang="en-GB" sz="1800" b="1" dirty="0">
                <a:solidFill>
                  <a:schemeClr val="tx1"/>
                </a:solidFill>
              </a:rPr>
              <a:t>How</a:t>
            </a:r>
            <a:r>
              <a:rPr lang="en-GB" sz="1800" dirty="0">
                <a:solidFill>
                  <a:schemeClr val="tx1"/>
                </a:solidFill>
              </a:rPr>
              <a:t>: online, including explanation and practical exercises</a:t>
            </a:r>
          </a:p>
          <a:p>
            <a:pPr marL="285750" indent="-285750">
              <a:lnSpc>
                <a:spcPct val="210000"/>
              </a:lnSpc>
              <a:buFont typeface="Arial" panose="020B0604020202020204" pitchFamily="34" charset="0"/>
              <a:buChar char="•"/>
            </a:pPr>
            <a:r>
              <a:rPr lang="en-GB" sz="1800" b="1" dirty="0">
                <a:solidFill>
                  <a:schemeClr val="tx1"/>
                </a:solidFill>
              </a:rPr>
              <a:t>Attendance</a:t>
            </a:r>
            <a:r>
              <a:rPr lang="en-GB" sz="1800" dirty="0">
                <a:solidFill>
                  <a:schemeClr val="tx1"/>
                </a:solidFill>
              </a:rPr>
              <a:t>: first 15 people registered (more sessions will be organised if needed)</a:t>
            </a:r>
          </a:p>
          <a:p>
            <a:pPr marL="285750" indent="-285750">
              <a:lnSpc>
                <a:spcPct val="210000"/>
              </a:lnSpc>
              <a:buFont typeface="Arial" panose="020B0604020202020204" pitchFamily="34" charset="0"/>
              <a:buChar char="•"/>
            </a:pPr>
            <a:r>
              <a:rPr lang="en-GB" sz="1800" b="1" dirty="0">
                <a:solidFill>
                  <a:schemeClr val="tx1"/>
                </a:solidFill>
              </a:rPr>
              <a:t>Duration</a:t>
            </a:r>
            <a:r>
              <a:rPr lang="en-GB" sz="1800" dirty="0">
                <a:solidFill>
                  <a:schemeClr val="tx1"/>
                </a:solidFill>
              </a:rPr>
              <a:t>: 1 day</a:t>
            </a:r>
          </a:p>
          <a:p>
            <a:pPr marL="285750" indent="-285750">
              <a:lnSpc>
                <a:spcPct val="210000"/>
              </a:lnSpc>
              <a:buFont typeface="Arial" panose="020B0604020202020204" pitchFamily="34" charset="0"/>
              <a:buChar char="•"/>
            </a:pPr>
            <a:r>
              <a:rPr lang="en-GB" sz="1800" b="1" dirty="0">
                <a:solidFill>
                  <a:schemeClr val="tx1"/>
                </a:solidFill>
              </a:rPr>
              <a:t>Agenda</a:t>
            </a:r>
            <a:r>
              <a:rPr lang="en-GB" sz="1800" dirty="0">
                <a:solidFill>
                  <a:schemeClr val="tx1"/>
                </a:solidFill>
              </a:rPr>
              <a:t>:</a:t>
            </a:r>
          </a:p>
          <a:p>
            <a:pPr marL="1150938" lvl="1" indent="-342900">
              <a:lnSpc>
                <a:spcPct val="210000"/>
              </a:lnSpc>
              <a:buFont typeface="+mj-lt"/>
              <a:buAutoNum type="arabicPeriod"/>
            </a:pPr>
            <a:r>
              <a:rPr lang="en-GB" sz="1800" dirty="0">
                <a:solidFill>
                  <a:schemeClr val="tx1"/>
                </a:solidFill>
              </a:rPr>
              <a:t>Training introduction</a:t>
            </a:r>
          </a:p>
          <a:p>
            <a:pPr marL="1150938" lvl="1" indent="-342900">
              <a:lnSpc>
                <a:spcPct val="210000"/>
              </a:lnSpc>
              <a:buFont typeface="+mj-lt"/>
              <a:buAutoNum type="arabicPeriod"/>
            </a:pPr>
            <a:r>
              <a:rPr lang="en-GB" sz="1800" dirty="0">
                <a:solidFill>
                  <a:schemeClr val="tx1"/>
                </a:solidFill>
              </a:rPr>
              <a:t>Set up training environment</a:t>
            </a:r>
          </a:p>
          <a:p>
            <a:pPr marL="1150938" lvl="1" indent="-342900">
              <a:lnSpc>
                <a:spcPct val="210000"/>
              </a:lnSpc>
              <a:buFont typeface="+mj-lt"/>
              <a:buAutoNum type="arabicPeriod"/>
            </a:pPr>
            <a:r>
              <a:rPr lang="en-GB" sz="1800" dirty="0">
                <a:solidFill>
                  <a:schemeClr val="tx1"/>
                </a:solidFill>
              </a:rPr>
              <a:t>How to create a development environment with Docker</a:t>
            </a:r>
          </a:p>
          <a:p>
            <a:pPr marL="1150938" lvl="1" indent="-342900">
              <a:lnSpc>
                <a:spcPct val="210000"/>
              </a:lnSpc>
              <a:buFont typeface="+mj-lt"/>
              <a:buAutoNum type="arabicPeriod"/>
            </a:pPr>
            <a:r>
              <a:rPr lang="en-GB" sz="1800" dirty="0">
                <a:solidFill>
                  <a:schemeClr val="tx1"/>
                </a:solidFill>
              </a:rPr>
              <a:t>How to set up a Continuous Integration environment with Docker</a:t>
            </a:r>
          </a:p>
          <a:p>
            <a:pPr marL="285750" indent="-285750">
              <a:lnSpc>
                <a:spcPct val="210000"/>
              </a:lnSpc>
              <a:buFont typeface="Arial" panose="020B0604020202020204" pitchFamily="34" charset="0"/>
              <a:buChar char="•"/>
            </a:pPr>
            <a:endParaRPr lang="en-GB" sz="1800" dirty="0">
              <a:solidFill>
                <a:schemeClr val="tx1"/>
              </a:solidFill>
            </a:endParaRPr>
          </a:p>
          <a:p>
            <a:pPr>
              <a:lnSpc>
                <a:spcPct val="210000"/>
              </a:lnSpc>
            </a:pPr>
            <a:endParaRPr lang="en-GB" dirty="0">
              <a:solidFill>
                <a:schemeClr val="tx1"/>
              </a:solidFill>
            </a:endParaRPr>
          </a:p>
          <a:p>
            <a:pPr marL="285750" indent="-285750">
              <a:buFont typeface="Arial" panose="020B0604020202020204" pitchFamily="34" charset="0"/>
              <a:buChar char="•"/>
            </a:pPr>
            <a:endParaRPr lang="en-GB" dirty="0"/>
          </a:p>
          <a:p>
            <a:pPr marL="1093788" lvl="1" indent="-285750">
              <a:buFont typeface="Arial" panose="020B0604020202020204" pitchFamily="34" charset="0"/>
              <a:buChar char="•"/>
            </a:pPr>
            <a:endParaRPr lang="en-GB" dirty="0"/>
          </a:p>
          <a:p>
            <a:pPr marL="1093788" lvl="1" indent="-285750">
              <a:buFont typeface="Arial" panose="020B0604020202020204" pitchFamily="34" charset="0"/>
              <a:buChar char="•"/>
            </a:pPr>
            <a:endParaRPr lang="en-GB" dirty="0"/>
          </a:p>
          <a:p>
            <a:pPr marL="1093788" lvl="1"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4666818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757111" y="239233"/>
            <a:ext cx="7174800" cy="430887"/>
          </a:xfrm>
          <a:prstGeom prst="rect">
            <a:avLst/>
          </a:prstGeom>
          <a:noFill/>
          <a:ln>
            <a:noFill/>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kern="0" dirty="0"/>
              <a:t>Training</a:t>
            </a:r>
            <a:r>
              <a:rPr kumimoji="0" lang="en-US" sz="2200" b="0" i="0" u="none" strike="noStrike" kern="0" cap="none" spc="0" normalizeH="0" baseline="0" noProof="0" dirty="0">
                <a:ln>
                  <a:noFill/>
                </a:ln>
                <a:solidFill>
                  <a:srgbClr val="0070C0"/>
                </a:solidFill>
                <a:effectLst/>
                <a:uLnTx/>
                <a:uFillTx/>
                <a:latin typeface="Verdana"/>
                <a:ea typeface="+mj-ea"/>
              </a:rPr>
              <a:t> Registration – Registration page</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60" y="146603"/>
            <a:ext cx="616149" cy="616149"/>
          </a:xfrm>
          <a:prstGeom prst="rect">
            <a:avLst/>
          </a:prstGeom>
        </p:spPr>
      </p:pic>
      <p:pic>
        <p:nvPicPr>
          <p:cNvPr id="2" name="Picture 1">
            <a:extLst>
              <a:ext uri="{FF2B5EF4-FFF2-40B4-BE49-F238E27FC236}">
                <a16:creationId xmlns:a16="http://schemas.microsoft.com/office/drawing/2014/main" id="{7862A54F-A2B0-6F47-BF9A-0CC310418685}"/>
              </a:ext>
            </a:extLst>
          </p:cNvPr>
          <p:cNvPicPr>
            <a:picLocks noChangeAspect="1"/>
          </p:cNvPicPr>
          <p:nvPr/>
        </p:nvPicPr>
        <p:blipFill>
          <a:blip r:embed="rId4"/>
          <a:stretch>
            <a:fillRect/>
          </a:stretch>
        </p:blipFill>
        <p:spPr>
          <a:xfrm>
            <a:off x="1626282" y="1383024"/>
            <a:ext cx="5436458" cy="4628186"/>
          </a:xfrm>
          <a:prstGeom prst="rect">
            <a:avLst/>
          </a:prstGeom>
        </p:spPr>
      </p:pic>
      <p:pic>
        <p:nvPicPr>
          <p:cNvPr id="6" name="Picture 5">
            <a:extLst>
              <a:ext uri="{FF2B5EF4-FFF2-40B4-BE49-F238E27FC236}">
                <a16:creationId xmlns:a16="http://schemas.microsoft.com/office/drawing/2014/main" id="{0591CC57-CD6B-D54C-8AEF-BABE9F7D1645}"/>
              </a:ext>
            </a:extLst>
          </p:cNvPr>
          <p:cNvPicPr>
            <a:picLocks noChangeAspect="1"/>
          </p:cNvPicPr>
          <p:nvPr/>
        </p:nvPicPr>
        <p:blipFill>
          <a:blip r:embed="rId5"/>
          <a:stretch>
            <a:fillRect/>
          </a:stretch>
        </p:blipFill>
        <p:spPr>
          <a:xfrm>
            <a:off x="1626283" y="791622"/>
            <a:ext cx="5436458" cy="386865"/>
          </a:xfrm>
          <a:prstGeom prst="rect">
            <a:avLst/>
          </a:prstGeom>
        </p:spPr>
      </p:pic>
    </p:spTree>
    <p:extLst>
      <p:ext uri="{BB962C8B-B14F-4D97-AF65-F5344CB8AC3E}">
        <p14:creationId xmlns:p14="http://schemas.microsoft.com/office/powerpoint/2010/main" val="16886262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747509" y="239233"/>
            <a:ext cx="7174800" cy="430887"/>
          </a:xfrm>
          <a:prstGeom prst="rect">
            <a:avLst/>
          </a:prstGeom>
          <a:noFill/>
          <a:ln>
            <a:noFill/>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0" cap="none" spc="0" normalizeH="0" baseline="0" noProof="0" dirty="0">
                <a:ln>
                  <a:noFill/>
                </a:ln>
                <a:solidFill>
                  <a:srgbClr val="0070C0"/>
                </a:solidFill>
                <a:effectLst/>
                <a:uLnTx/>
                <a:uFillTx/>
                <a:latin typeface="Verdana"/>
                <a:ea typeface="+mj-ea"/>
              </a:rPr>
              <a:t>PA Support to SCI-S Missions</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60" y="146603"/>
            <a:ext cx="616149" cy="616149"/>
          </a:xfrm>
          <a:prstGeom prst="rect">
            <a:avLst/>
          </a:prstGeom>
        </p:spPr>
      </p:pic>
      <p:sp>
        <p:nvSpPr>
          <p:cNvPr id="6" name="Content Placeholder 2">
            <a:extLst>
              <a:ext uri="{FF2B5EF4-FFF2-40B4-BE49-F238E27FC236}">
                <a16:creationId xmlns:a16="http://schemas.microsoft.com/office/drawing/2014/main" id="{F1F94179-0716-3F42-9168-1A733567BB22}"/>
              </a:ext>
            </a:extLst>
          </p:cNvPr>
          <p:cNvSpPr>
            <a:spLocks noGrp="1"/>
          </p:cNvSpPr>
          <p:nvPr>
            <p:ph idx="1"/>
          </p:nvPr>
        </p:nvSpPr>
        <p:spPr>
          <a:xfrm>
            <a:off x="347712" y="841075"/>
            <a:ext cx="8448576" cy="5175849"/>
          </a:xfrm>
        </p:spPr>
        <p:txBody>
          <a:bodyPr>
            <a:normAutofit/>
          </a:bodyPr>
          <a:lstStyle/>
          <a:p>
            <a:pPr marL="285750" indent="-285750">
              <a:lnSpc>
                <a:spcPct val="210000"/>
              </a:lnSpc>
              <a:buFont typeface="Arial" panose="020B0604020202020204" pitchFamily="34" charset="0"/>
              <a:buChar char="•"/>
            </a:pPr>
            <a:r>
              <a:rPr lang="en-GB" sz="1800" dirty="0">
                <a:solidFill>
                  <a:schemeClr val="tx1"/>
                </a:solidFill>
              </a:rPr>
              <a:t>The system presented here has been fully developed by the PA Team</a:t>
            </a:r>
          </a:p>
          <a:p>
            <a:pPr marL="285750" indent="-285750">
              <a:lnSpc>
                <a:spcPct val="210000"/>
              </a:lnSpc>
              <a:buFont typeface="Arial" panose="020B0604020202020204" pitchFamily="34" charset="0"/>
              <a:buChar char="•"/>
            </a:pPr>
            <a:r>
              <a:rPr lang="en-GB" sz="1800" dirty="0">
                <a:solidFill>
                  <a:schemeClr val="tx1"/>
                </a:solidFill>
              </a:rPr>
              <a:t>It will be explained in detail during the Training</a:t>
            </a:r>
          </a:p>
          <a:p>
            <a:pPr marL="285750" indent="-285750">
              <a:lnSpc>
                <a:spcPct val="210000"/>
              </a:lnSpc>
              <a:buFont typeface="Arial" panose="020B0604020202020204" pitchFamily="34" charset="0"/>
              <a:buChar char="•"/>
            </a:pPr>
            <a:r>
              <a:rPr lang="en-GB" sz="1800" dirty="0">
                <a:solidFill>
                  <a:schemeClr val="tx1"/>
                </a:solidFill>
              </a:rPr>
              <a:t>It is available for science missions</a:t>
            </a:r>
          </a:p>
          <a:p>
            <a:pPr marL="285750" indent="-285750">
              <a:lnSpc>
                <a:spcPct val="210000"/>
              </a:lnSpc>
              <a:buFont typeface="Arial" panose="020B0604020202020204" pitchFamily="34" charset="0"/>
              <a:buChar char="•"/>
            </a:pPr>
            <a:r>
              <a:rPr lang="en-GB" sz="1800" dirty="0">
                <a:solidFill>
                  <a:schemeClr val="tx1"/>
                </a:solidFill>
              </a:rPr>
              <a:t>Support with installation and configuration can be provided to missions with PA Support</a:t>
            </a:r>
          </a:p>
          <a:p>
            <a:pPr marL="285750" indent="-285750">
              <a:lnSpc>
                <a:spcPct val="210000"/>
              </a:lnSpc>
              <a:buFont typeface="Arial" panose="020B0604020202020204" pitchFamily="34" charset="0"/>
              <a:buChar char="•"/>
            </a:pPr>
            <a:endParaRPr lang="en-GB" sz="1800" dirty="0">
              <a:solidFill>
                <a:schemeClr val="tx1"/>
              </a:solidFill>
            </a:endParaRPr>
          </a:p>
          <a:p>
            <a:pPr>
              <a:lnSpc>
                <a:spcPct val="210000"/>
              </a:lnSpc>
            </a:pPr>
            <a:endParaRPr lang="en-GB" dirty="0">
              <a:solidFill>
                <a:schemeClr val="tx1"/>
              </a:solidFill>
            </a:endParaRPr>
          </a:p>
          <a:p>
            <a:pPr marL="285750" indent="-285750">
              <a:buFont typeface="Arial" panose="020B0604020202020204" pitchFamily="34" charset="0"/>
              <a:buChar char="•"/>
            </a:pPr>
            <a:endParaRPr lang="en-GB" dirty="0"/>
          </a:p>
          <a:p>
            <a:pPr marL="1093788" lvl="1" indent="-285750">
              <a:buFont typeface="Arial" panose="020B0604020202020204" pitchFamily="34" charset="0"/>
              <a:buChar char="•"/>
            </a:pPr>
            <a:endParaRPr lang="en-GB" dirty="0"/>
          </a:p>
          <a:p>
            <a:pPr marL="1093788" lvl="1" indent="-285750">
              <a:buFont typeface="Arial" panose="020B0604020202020204" pitchFamily="34" charset="0"/>
              <a:buChar char="•"/>
            </a:pPr>
            <a:endParaRPr lang="en-GB" dirty="0"/>
          </a:p>
          <a:p>
            <a:pPr marL="1093788" lvl="1"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363972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509" y="241158"/>
            <a:ext cx="7174800" cy="427038"/>
          </a:xfrm>
        </p:spPr>
        <p:txBody>
          <a:bodyPr/>
          <a:lstStyle/>
          <a:p>
            <a:r>
              <a:rPr lang="en-GB" dirty="0"/>
              <a:t>What is Docker?</a:t>
            </a:r>
          </a:p>
        </p:txBody>
      </p:sp>
      <p:sp>
        <p:nvSpPr>
          <p:cNvPr id="39" name="Rounded Rectangle 38">
            <a:extLst>
              <a:ext uri="{FF2B5EF4-FFF2-40B4-BE49-F238E27FC236}">
                <a16:creationId xmlns:a16="http://schemas.microsoft.com/office/drawing/2014/main" id="{D4415A31-1966-3F40-BCFF-4C41BD62E2FB}"/>
              </a:ext>
            </a:extLst>
          </p:cNvPr>
          <p:cNvSpPr/>
          <p:nvPr/>
        </p:nvSpPr>
        <p:spPr>
          <a:xfrm>
            <a:off x="1112664" y="3918438"/>
            <a:ext cx="1622738" cy="1592508"/>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65" name="Rounded Rectangle 64">
            <a:extLst>
              <a:ext uri="{FF2B5EF4-FFF2-40B4-BE49-F238E27FC236}">
                <a16:creationId xmlns:a16="http://schemas.microsoft.com/office/drawing/2014/main" id="{C4552B5F-67C1-6848-BADE-DF1C13013249}"/>
              </a:ext>
            </a:extLst>
          </p:cNvPr>
          <p:cNvSpPr/>
          <p:nvPr/>
        </p:nvSpPr>
        <p:spPr>
          <a:xfrm>
            <a:off x="3760631" y="3918438"/>
            <a:ext cx="1622738" cy="1592508"/>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67" name="Rounded Rectangle 66">
            <a:extLst>
              <a:ext uri="{FF2B5EF4-FFF2-40B4-BE49-F238E27FC236}">
                <a16:creationId xmlns:a16="http://schemas.microsoft.com/office/drawing/2014/main" id="{77FEB1E7-9161-D44B-9EA9-52A3CFE8D60B}"/>
              </a:ext>
            </a:extLst>
          </p:cNvPr>
          <p:cNvSpPr/>
          <p:nvPr/>
        </p:nvSpPr>
        <p:spPr>
          <a:xfrm>
            <a:off x="6408598" y="3918438"/>
            <a:ext cx="1622738" cy="1592508"/>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pic>
        <p:nvPicPr>
          <p:cNvPr id="68" name="Picture 67">
            <a:extLst>
              <a:ext uri="{FF2B5EF4-FFF2-40B4-BE49-F238E27FC236}">
                <a16:creationId xmlns:a16="http://schemas.microsoft.com/office/drawing/2014/main" id="{58ED1E6D-4909-304B-8EEC-144FB8966B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033" y="4379519"/>
            <a:ext cx="720000" cy="670345"/>
          </a:xfrm>
          <a:prstGeom prst="rect">
            <a:avLst/>
          </a:prstGeom>
        </p:spPr>
      </p:pic>
      <p:pic>
        <p:nvPicPr>
          <p:cNvPr id="69" name="Picture 68">
            <a:extLst>
              <a:ext uri="{FF2B5EF4-FFF2-40B4-BE49-F238E27FC236}">
                <a16:creationId xmlns:a16="http://schemas.microsoft.com/office/drawing/2014/main" id="{281BFF25-1505-CC41-AA7D-AFC901FE41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800" y="4351360"/>
            <a:ext cx="608400" cy="720630"/>
          </a:xfrm>
          <a:prstGeom prst="rect">
            <a:avLst/>
          </a:prstGeom>
        </p:spPr>
      </p:pic>
      <p:pic>
        <p:nvPicPr>
          <p:cNvPr id="49" name="Picture 48">
            <a:extLst>
              <a:ext uri="{FF2B5EF4-FFF2-40B4-BE49-F238E27FC236}">
                <a16:creationId xmlns:a16="http://schemas.microsoft.com/office/drawing/2014/main" id="{54EE55AC-6FBC-2449-904C-E8AC1653BC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9928" y="4328058"/>
            <a:ext cx="720000" cy="720000"/>
          </a:xfrm>
          <a:prstGeom prst="rect">
            <a:avLst/>
          </a:prstGeom>
        </p:spPr>
      </p:pic>
      <p:pic>
        <p:nvPicPr>
          <p:cNvPr id="51" name="Picture 50">
            <a:extLst>
              <a:ext uri="{FF2B5EF4-FFF2-40B4-BE49-F238E27FC236}">
                <a16:creationId xmlns:a16="http://schemas.microsoft.com/office/drawing/2014/main" id="{04B4A49E-F3DA-A940-AABE-5D33E52456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0204" y="1347054"/>
            <a:ext cx="1260000" cy="1078518"/>
          </a:xfrm>
          <a:prstGeom prst="rect">
            <a:avLst/>
          </a:prstGeom>
        </p:spPr>
      </p:pic>
      <p:cxnSp>
        <p:nvCxnSpPr>
          <p:cNvPr id="53" name="Straight Arrow Connector 52">
            <a:extLst>
              <a:ext uri="{FF2B5EF4-FFF2-40B4-BE49-F238E27FC236}">
                <a16:creationId xmlns:a16="http://schemas.microsoft.com/office/drawing/2014/main" id="{28C63457-F273-DB4E-865D-D7273F492F98}"/>
              </a:ext>
            </a:extLst>
          </p:cNvPr>
          <p:cNvCxnSpPr>
            <a:cxnSpLocks/>
          </p:cNvCxnSpPr>
          <p:nvPr/>
        </p:nvCxnSpPr>
        <p:spPr>
          <a:xfrm>
            <a:off x="5639753" y="2792052"/>
            <a:ext cx="659757" cy="72000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54391B9F-063D-084B-A1E1-968419252291}"/>
              </a:ext>
            </a:extLst>
          </p:cNvPr>
          <p:cNvCxnSpPr>
            <a:cxnSpLocks/>
          </p:cNvCxnSpPr>
          <p:nvPr/>
        </p:nvCxnSpPr>
        <p:spPr>
          <a:xfrm>
            <a:off x="4543059" y="2790023"/>
            <a:ext cx="0" cy="72000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C302ABAD-3951-3044-AF81-FFC90DCD9155}"/>
              </a:ext>
            </a:extLst>
          </p:cNvPr>
          <p:cNvCxnSpPr>
            <a:cxnSpLocks/>
          </p:cNvCxnSpPr>
          <p:nvPr/>
        </p:nvCxnSpPr>
        <p:spPr>
          <a:xfrm flipH="1">
            <a:off x="2964003" y="2790023"/>
            <a:ext cx="658800" cy="72000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06052DC-ADAE-FD4F-80E5-FD1ADB9AF2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1360" y="146603"/>
            <a:ext cx="616149" cy="616149"/>
          </a:xfrm>
          <a:prstGeom prst="rect">
            <a:avLst/>
          </a:prstGeom>
        </p:spPr>
      </p:pic>
    </p:spTree>
    <p:extLst>
      <p:ext uri="{BB962C8B-B14F-4D97-AF65-F5344CB8AC3E}">
        <p14:creationId xmlns:p14="http://schemas.microsoft.com/office/powerpoint/2010/main" val="3517126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Content Placeholder 46">
            <a:extLst>
              <a:ext uri="{FF2B5EF4-FFF2-40B4-BE49-F238E27FC236}">
                <a16:creationId xmlns:a16="http://schemas.microsoft.com/office/drawing/2014/main" id="{1E7B26FF-22C0-8642-8BAE-57FBF6807AA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10204" y="3489871"/>
            <a:ext cx="1344495" cy="1592509"/>
          </a:xfrm>
        </p:spPr>
      </p:pic>
      <p:grpSp>
        <p:nvGrpSpPr>
          <p:cNvPr id="6" name="Group 5">
            <a:extLst>
              <a:ext uri="{FF2B5EF4-FFF2-40B4-BE49-F238E27FC236}">
                <a16:creationId xmlns:a16="http://schemas.microsoft.com/office/drawing/2014/main" id="{D1494900-3615-8247-AF3E-54B7C5540849}"/>
              </a:ext>
            </a:extLst>
          </p:cNvPr>
          <p:cNvGrpSpPr/>
          <p:nvPr/>
        </p:nvGrpSpPr>
        <p:grpSpPr>
          <a:xfrm>
            <a:off x="1835793" y="1220532"/>
            <a:ext cx="5472414" cy="4624754"/>
            <a:chOff x="1835793" y="1220532"/>
            <a:chExt cx="5472414" cy="4624754"/>
          </a:xfrm>
        </p:grpSpPr>
        <p:sp>
          <p:nvSpPr>
            <p:cNvPr id="3" name="Rounded Rectangle 2">
              <a:extLst>
                <a:ext uri="{FF2B5EF4-FFF2-40B4-BE49-F238E27FC236}">
                  <a16:creationId xmlns:a16="http://schemas.microsoft.com/office/drawing/2014/main" id="{9924F1F2-AC99-D64A-8B3D-15EC24862082}"/>
                </a:ext>
              </a:extLst>
            </p:cNvPr>
            <p:cNvSpPr/>
            <p:nvPr/>
          </p:nvSpPr>
          <p:spPr>
            <a:xfrm>
              <a:off x="1835793" y="1220532"/>
              <a:ext cx="5472414" cy="4624754"/>
            </a:xfrm>
            <a:prstGeom prst="roundRect">
              <a:avLst/>
            </a:prstGeom>
            <a:solidFill>
              <a:schemeClr val="bg1"/>
            </a:solid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5" name="Rectangle 4">
              <a:extLst>
                <a:ext uri="{FF2B5EF4-FFF2-40B4-BE49-F238E27FC236}">
                  <a16:creationId xmlns:a16="http://schemas.microsoft.com/office/drawing/2014/main" id="{EACA228E-06DD-9A48-8E3B-8D1B09BA5F0E}"/>
                </a:ext>
              </a:extLst>
            </p:cNvPr>
            <p:cNvSpPr/>
            <p:nvPr/>
          </p:nvSpPr>
          <p:spPr>
            <a:xfrm>
              <a:off x="2198077" y="1414104"/>
              <a:ext cx="4747846" cy="256735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grpSp>
      <p:sp>
        <p:nvSpPr>
          <p:cNvPr id="50" name="Oval 49">
            <a:extLst>
              <a:ext uri="{FF2B5EF4-FFF2-40B4-BE49-F238E27FC236}">
                <a16:creationId xmlns:a16="http://schemas.microsoft.com/office/drawing/2014/main" id="{37AF7EFC-4785-F447-AF9B-0CDDB1B9D60F}"/>
              </a:ext>
            </a:extLst>
          </p:cNvPr>
          <p:cNvSpPr/>
          <p:nvPr/>
        </p:nvSpPr>
        <p:spPr>
          <a:xfrm>
            <a:off x="4085566" y="5126610"/>
            <a:ext cx="849275" cy="634572"/>
          </a:xfrm>
          <a:prstGeom prst="ellipse">
            <a:avLst/>
          </a:prstGeom>
          <a:blipFill>
            <a:blip r:embed="rId4"/>
            <a:stretch>
              <a:fillRect/>
            </a:stretch>
          </a:bli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dirty="0"/>
          </a:p>
        </p:txBody>
      </p:sp>
      <p:pic>
        <p:nvPicPr>
          <p:cNvPr id="8" name="Picture 7">
            <a:extLst>
              <a:ext uri="{FF2B5EF4-FFF2-40B4-BE49-F238E27FC236}">
                <a16:creationId xmlns:a16="http://schemas.microsoft.com/office/drawing/2014/main" id="{1CA3D1C0-F5AF-B644-9E52-8015310236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360" y="146603"/>
            <a:ext cx="616149" cy="616149"/>
          </a:xfrm>
          <a:prstGeom prst="rect">
            <a:avLst/>
          </a:prstGeom>
        </p:spPr>
      </p:pic>
      <p:sp>
        <p:nvSpPr>
          <p:cNvPr id="11" name="Title 1">
            <a:extLst>
              <a:ext uri="{FF2B5EF4-FFF2-40B4-BE49-F238E27FC236}">
                <a16:creationId xmlns:a16="http://schemas.microsoft.com/office/drawing/2014/main" id="{088339DE-92E9-B44B-BAEF-B4A8627E3D5C}"/>
              </a:ext>
            </a:extLst>
          </p:cNvPr>
          <p:cNvSpPr txBox="1">
            <a:spLocks/>
          </p:cNvSpPr>
          <p:nvPr/>
        </p:nvSpPr>
        <p:spPr bwMode="auto">
          <a:xfrm>
            <a:off x="747509" y="241158"/>
            <a:ext cx="7174800" cy="427038"/>
          </a:xfrm>
          <a:prstGeom prst="rect">
            <a:avLst/>
          </a:prstGeom>
          <a:noFill/>
          <a:ln>
            <a:noFill/>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GB" kern="0"/>
              <a:t>What is Docker?</a:t>
            </a:r>
          </a:p>
        </p:txBody>
      </p:sp>
    </p:spTree>
    <p:extLst>
      <p:ext uri="{BB962C8B-B14F-4D97-AF65-F5344CB8AC3E}">
        <p14:creationId xmlns:p14="http://schemas.microsoft.com/office/powerpoint/2010/main" val="705821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Content Placeholder 46">
            <a:extLst>
              <a:ext uri="{FF2B5EF4-FFF2-40B4-BE49-F238E27FC236}">
                <a16:creationId xmlns:a16="http://schemas.microsoft.com/office/drawing/2014/main" id="{1E7B26FF-22C0-8642-8BAE-57FBF6807AA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10204" y="3489871"/>
            <a:ext cx="1344495" cy="1592509"/>
          </a:xfrm>
        </p:spPr>
      </p:pic>
      <p:grpSp>
        <p:nvGrpSpPr>
          <p:cNvPr id="6" name="Group 5">
            <a:extLst>
              <a:ext uri="{FF2B5EF4-FFF2-40B4-BE49-F238E27FC236}">
                <a16:creationId xmlns:a16="http://schemas.microsoft.com/office/drawing/2014/main" id="{D1494900-3615-8247-AF3E-54B7C5540849}"/>
              </a:ext>
            </a:extLst>
          </p:cNvPr>
          <p:cNvGrpSpPr/>
          <p:nvPr/>
        </p:nvGrpSpPr>
        <p:grpSpPr>
          <a:xfrm>
            <a:off x="1835793" y="1220532"/>
            <a:ext cx="5472414" cy="4624754"/>
            <a:chOff x="1835793" y="1220532"/>
            <a:chExt cx="5472414" cy="4624754"/>
          </a:xfrm>
        </p:grpSpPr>
        <p:sp>
          <p:nvSpPr>
            <p:cNvPr id="3" name="Rounded Rectangle 2">
              <a:extLst>
                <a:ext uri="{FF2B5EF4-FFF2-40B4-BE49-F238E27FC236}">
                  <a16:creationId xmlns:a16="http://schemas.microsoft.com/office/drawing/2014/main" id="{9924F1F2-AC99-D64A-8B3D-15EC24862082}"/>
                </a:ext>
              </a:extLst>
            </p:cNvPr>
            <p:cNvSpPr/>
            <p:nvPr/>
          </p:nvSpPr>
          <p:spPr>
            <a:xfrm>
              <a:off x="1835793" y="1220532"/>
              <a:ext cx="5472414" cy="4624754"/>
            </a:xfrm>
            <a:prstGeom prst="roundRect">
              <a:avLst/>
            </a:prstGeom>
            <a:solidFill>
              <a:schemeClr val="bg1"/>
            </a:solid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5" name="Rectangle 4">
              <a:extLst>
                <a:ext uri="{FF2B5EF4-FFF2-40B4-BE49-F238E27FC236}">
                  <a16:creationId xmlns:a16="http://schemas.microsoft.com/office/drawing/2014/main" id="{EACA228E-06DD-9A48-8E3B-8D1B09BA5F0E}"/>
                </a:ext>
              </a:extLst>
            </p:cNvPr>
            <p:cNvSpPr/>
            <p:nvPr/>
          </p:nvSpPr>
          <p:spPr>
            <a:xfrm>
              <a:off x="2198077" y="1414104"/>
              <a:ext cx="4747846" cy="256735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grpSp>
      <p:grpSp>
        <p:nvGrpSpPr>
          <p:cNvPr id="30" name="Group 29">
            <a:extLst>
              <a:ext uri="{FF2B5EF4-FFF2-40B4-BE49-F238E27FC236}">
                <a16:creationId xmlns:a16="http://schemas.microsoft.com/office/drawing/2014/main" id="{C548A2A0-C79B-7A4D-A288-7508B787F6B4}"/>
              </a:ext>
            </a:extLst>
          </p:cNvPr>
          <p:cNvGrpSpPr/>
          <p:nvPr/>
        </p:nvGrpSpPr>
        <p:grpSpPr>
          <a:xfrm>
            <a:off x="3910846" y="1614588"/>
            <a:ext cx="1322308" cy="1811215"/>
            <a:chOff x="2409092" y="1617785"/>
            <a:chExt cx="1322308" cy="1811215"/>
          </a:xfrm>
        </p:grpSpPr>
        <p:sp>
          <p:nvSpPr>
            <p:cNvPr id="31" name="Rounded Rectangle 30">
              <a:extLst>
                <a:ext uri="{FF2B5EF4-FFF2-40B4-BE49-F238E27FC236}">
                  <a16:creationId xmlns:a16="http://schemas.microsoft.com/office/drawing/2014/main" id="{889D723B-3478-F441-8C4D-0E2EB6327C7B}"/>
                </a:ext>
              </a:extLst>
            </p:cNvPr>
            <p:cNvSpPr/>
            <p:nvPr/>
          </p:nvSpPr>
          <p:spPr>
            <a:xfrm>
              <a:off x="2409092" y="1617785"/>
              <a:ext cx="1322308" cy="1811215"/>
            </a:xfrm>
            <a:prstGeom prst="roundRect">
              <a:avLst/>
            </a:prstGeom>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pic>
          <p:nvPicPr>
            <p:cNvPr id="32" name="Picture 31">
              <a:extLst>
                <a:ext uri="{FF2B5EF4-FFF2-40B4-BE49-F238E27FC236}">
                  <a16:creationId xmlns:a16="http://schemas.microsoft.com/office/drawing/2014/main" id="{354F6B6F-7870-9A42-8350-047DF5105B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8891" y="1891889"/>
              <a:ext cx="622710" cy="622710"/>
            </a:xfrm>
            <a:prstGeom prst="rect">
              <a:avLst/>
            </a:prstGeom>
          </p:spPr>
        </p:pic>
      </p:grpSp>
      <p:pic>
        <p:nvPicPr>
          <p:cNvPr id="22" name="Picture 21">
            <a:extLst>
              <a:ext uri="{FF2B5EF4-FFF2-40B4-BE49-F238E27FC236}">
                <a16:creationId xmlns:a16="http://schemas.microsoft.com/office/drawing/2014/main" id="{8710DFF2-B953-7F47-A4EC-98895563E6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2001" y="2772302"/>
            <a:ext cx="540000" cy="540000"/>
          </a:xfrm>
          <a:prstGeom prst="rect">
            <a:avLst/>
          </a:prstGeom>
        </p:spPr>
      </p:pic>
      <p:sp>
        <p:nvSpPr>
          <p:cNvPr id="23" name="Oval 22">
            <a:extLst>
              <a:ext uri="{FF2B5EF4-FFF2-40B4-BE49-F238E27FC236}">
                <a16:creationId xmlns:a16="http://schemas.microsoft.com/office/drawing/2014/main" id="{7352B3F2-C466-DD41-BF75-B5BEFD286840}"/>
              </a:ext>
            </a:extLst>
          </p:cNvPr>
          <p:cNvSpPr/>
          <p:nvPr/>
        </p:nvSpPr>
        <p:spPr>
          <a:xfrm>
            <a:off x="4085566" y="5126610"/>
            <a:ext cx="849275" cy="634572"/>
          </a:xfrm>
          <a:prstGeom prst="ellipse">
            <a:avLst/>
          </a:prstGeom>
          <a:blipFill>
            <a:blip r:embed="rId6"/>
            <a:stretch>
              <a:fillRect/>
            </a:stretch>
          </a:bli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dirty="0"/>
          </a:p>
        </p:txBody>
      </p:sp>
      <p:pic>
        <p:nvPicPr>
          <p:cNvPr id="25" name="Picture 24">
            <a:extLst>
              <a:ext uri="{FF2B5EF4-FFF2-40B4-BE49-F238E27FC236}">
                <a16:creationId xmlns:a16="http://schemas.microsoft.com/office/drawing/2014/main" id="{D59B99A4-BB03-4A42-9E47-4D0756AF1C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93156" y="2767117"/>
            <a:ext cx="464132" cy="540000"/>
          </a:xfrm>
          <a:prstGeom prst="rect">
            <a:avLst/>
          </a:prstGeom>
        </p:spPr>
      </p:pic>
      <p:pic>
        <p:nvPicPr>
          <p:cNvPr id="13" name="Picture 12">
            <a:extLst>
              <a:ext uri="{FF2B5EF4-FFF2-40B4-BE49-F238E27FC236}">
                <a16:creationId xmlns:a16="http://schemas.microsoft.com/office/drawing/2014/main" id="{C81AC315-9CAA-2442-984B-0B300CC31D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1360" y="146603"/>
            <a:ext cx="616149" cy="616149"/>
          </a:xfrm>
          <a:prstGeom prst="rect">
            <a:avLst/>
          </a:prstGeom>
        </p:spPr>
      </p:pic>
      <p:sp>
        <p:nvSpPr>
          <p:cNvPr id="24" name="Title 1">
            <a:extLst>
              <a:ext uri="{FF2B5EF4-FFF2-40B4-BE49-F238E27FC236}">
                <a16:creationId xmlns:a16="http://schemas.microsoft.com/office/drawing/2014/main" id="{15833611-3184-5E4B-BFF3-EFBB1AC04FCE}"/>
              </a:ext>
            </a:extLst>
          </p:cNvPr>
          <p:cNvSpPr txBox="1">
            <a:spLocks/>
          </p:cNvSpPr>
          <p:nvPr/>
        </p:nvSpPr>
        <p:spPr bwMode="auto">
          <a:xfrm>
            <a:off x="747509" y="241158"/>
            <a:ext cx="7174800" cy="427038"/>
          </a:xfrm>
          <a:prstGeom prst="rect">
            <a:avLst/>
          </a:prstGeom>
          <a:noFill/>
          <a:ln>
            <a:noFill/>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GB" kern="0"/>
              <a:t>What is Docker?</a:t>
            </a:r>
          </a:p>
        </p:txBody>
      </p:sp>
    </p:spTree>
    <p:extLst>
      <p:ext uri="{BB962C8B-B14F-4D97-AF65-F5344CB8AC3E}">
        <p14:creationId xmlns:p14="http://schemas.microsoft.com/office/powerpoint/2010/main" val="2285525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Content Placeholder 46">
            <a:extLst>
              <a:ext uri="{FF2B5EF4-FFF2-40B4-BE49-F238E27FC236}">
                <a16:creationId xmlns:a16="http://schemas.microsoft.com/office/drawing/2014/main" id="{1E7B26FF-22C0-8642-8BAE-57FBF6807AA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10204" y="3489871"/>
            <a:ext cx="1344495" cy="1592509"/>
          </a:xfrm>
        </p:spPr>
      </p:pic>
      <p:grpSp>
        <p:nvGrpSpPr>
          <p:cNvPr id="6" name="Group 5">
            <a:extLst>
              <a:ext uri="{FF2B5EF4-FFF2-40B4-BE49-F238E27FC236}">
                <a16:creationId xmlns:a16="http://schemas.microsoft.com/office/drawing/2014/main" id="{D1494900-3615-8247-AF3E-54B7C5540849}"/>
              </a:ext>
            </a:extLst>
          </p:cNvPr>
          <p:cNvGrpSpPr/>
          <p:nvPr/>
        </p:nvGrpSpPr>
        <p:grpSpPr>
          <a:xfrm>
            <a:off x="1835793" y="1220532"/>
            <a:ext cx="5472414" cy="4624754"/>
            <a:chOff x="1835793" y="1220532"/>
            <a:chExt cx="5472414" cy="4624754"/>
          </a:xfrm>
        </p:grpSpPr>
        <p:sp>
          <p:nvSpPr>
            <p:cNvPr id="3" name="Rounded Rectangle 2">
              <a:extLst>
                <a:ext uri="{FF2B5EF4-FFF2-40B4-BE49-F238E27FC236}">
                  <a16:creationId xmlns:a16="http://schemas.microsoft.com/office/drawing/2014/main" id="{9924F1F2-AC99-D64A-8B3D-15EC24862082}"/>
                </a:ext>
              </a:extLst>
            </p:cNvPr>
            <p:cNvSpPr/>
            <p:nvPr/>
          </p:nvSpPr>
          <p:spPr>
            <a:xfrm>
              <a:off x="1835793" y="1220532"/>
              <a:ext cx="5472414" cy="4624754"/>
            </a:xfrm>
            <a:prstGeom prst="roundRect">
              <a:avLst/>
            </a:prstGeom>
            <a:solidFill>
              <a:schemeClr val="bg1"/>
            </a:solid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5" name="Rectangle 4">
              <a:extLst>
                <a:ext uri="{FF2B5EF4-FFF2-40B4-BE49-F238E27FC236}">
                  <a16:creationId xmlns:a16="http://schemas.microsoft.com/office/drawing/2014/main" id="{EACA228E-06DD-9A48-8E3B-8D1B09BA5F0E}"/>
                </a:ext>
              </a:extLst>
            </p:cNvPr>
            <p:cNvSpPr/>
            <p:nvPr/>
          </p:nvSpPr>
          <p:spPr>
            <a:xfrm>
              <a:off x="2198077" y="1414104"/>
              <a:ext cx="4747846" cy="256735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grpSp>
      <p:grpSp>
        <p:nvGrpSpPr>
          <p:cNvPr id="18" name="Group 17">
            <a:extLst>
              <a:ext uri="{FF2B5EF4-FFF2-40B4-BE49-F238E27FC236}">
                <a16:creationId xmlns:a16="http://schemas.microsoft.com/office/drawing/2014/main" id="{54941CF4-4C4F-9B43-B9D6-4955052C3001}"/>
              </a:ext>
            </a:extLst>
          </p:cNvPr>
          <p:cNvGrpSpPr/>
          <p:nvPr/>
        </p:nvGrpSpPr>
        <p:grpSpPr>
          <a:xfrm>
            <a:off x="2381567" y="1614588"/>
            <a:ext cx="1322308" cy="1811215"/>
            <a:chOff x="2409092" y="1617785"/>
            <a:chExt cx="1322308" cy="1811215"/>
          </a:xfrm>
        </p:grpSpPr>
        <p:sp>
          <p:nvSpPr>
            <p:cNvPr id="8" name="Rounded Rectangle 7">
              <a:extLst>
                <a:ext uri="{FF2B5EF4-FFF2-40B4-BE49-F238E27FC236}">
                  <a16:creationId xmlns:a16="http://schemas.microsoft.com/office/drawing/2014/main" id="{182AF5A5-E4FB-F741-B74E-2D6C00258D43}"/>
                </a:ext>
              </a:extLst>
            </p:cNvPr>
            <p:cNvSpPr/>
            <p:nvPr/>
          </p:nvSpPr>
          <p:spPr>
            <a:xfrm>
              <a:off x="2409092" y="1617785"/>
              <a:ext cx="1322308" cy="1811215"/>
            </a:xfrm>
            <a:prstGeom prst="roundRect">
              <a:avLst/>
            </a:prstGeom>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pic>
          <p:nvPicPr>
            <p:cNvPr id="17" name="Picture 16">
              <a:extLst>
                <a:ext uri="{FF2B5EF4-FFF2-40B4-BE49-F238E27FC236}">
                  <a16:creationId xmlns:a16="http://schemas.microsoft.com/office/drawing/2014/main" id="{7DE937E9-8D5A-8F43-B7F6-DBDB7547B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8891" y="1891889"/>
              <a:ext cx="622710" cy="622710"/>
            </a:xfrm>
            <a:prstGeom prst="rect">
              <a:avLst/>
            </a:prstGeom>
          </p:spPr>
        </p:pic>
      </p:grpSp>
      <p:grpSp>
        <p:nvGrpSpPr>
          <p:cNvPr id="30" name="Group 29">
            <a:extLst>
              <a:ext uri="{FF2B5EF4-FFF2-40B4-BE49-F238E27FC236}">
                <a16:creationId xmlns:a16="http://schemas.microsoft.com/office/drawing/2014/main" id="{C548A2A0-C79B-7A4D-A288-7508B787F6B4}"/>
              </a:ext>
            </a:extLst>
          </p:cNvPr>
          <p:cNvGrpSpPr/>
          <p:nvPr/>
        </p:nvGrpSpPr>
        <p:grpSpPr>
          <a:xfrm>
            <a:off x="3910846" y="1614588"/>
            <a:ext cx="1322308" cy="1811215"/>
            <a:chOff x="2409092" y="1617785"/>
            <a:chExt cx="1322308" cy="1811215"/>
          </a:xfrm>
        </p:grpSpPr>
        <p:sp>
          <p:nvSpPr>
            <p:cNvPr id="31" name="Rounded Rectangle 30">
              <a:extLst>
                <a:ext uri="{FF2B5EF4-FFF2-40B4-BE49-F238E27FC236}">
                  <a16:creationId xmlns:a16="http://schemas.microsoft.com/office/drawing/2014/main" id="{889D723B-3478-F441-8C4D-0E2EB6327C7B}"/>
                </a:ext>
              </a:extLst>
            </p:cNvPr>
            <p:cNvSpPr/>
            <p:nvPr/>
          </p:nvSpPr>
          <p:spPr>
            <a:xfrm>
              <a:off x="2409092" y="1617785"/>
              <a:ext cx="1322308" cy="1811215"/>
            </a:xfrm>
            <a:prstGeom prst="roundRect">
              <a:avLst/>
            </a:prstGeom>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pic>
          <p:nvPicPr>
            <p:cNvPr id="32" name="Picture 31">
              <a:extLst>
                <a:ext uri="{FF2B5EF4-FFF2-40B4-BE49-F238E27FC236}">
                  <a16:creationId xmlns:a16="http://schemas.microsoft.com/office/drawing/2014/main" id="{354F6B6F-7870-9A42-8350-047DF5105B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8891" y="1891889"/>
              <a:ext cx="622710" cy="622710"/>
            </a:xfrm>
            <a:prstGeom prst="rect">
              <a:avLst/>
            </a:prstGeom>
          </p:spPr>
        </p:pic>
      </p:grpSp>
      <p:pic>
        <p:nvPicPr>
          <p:cNvPr id="22" name="Picture 21">
            <a:extLst>
              <a:ext uri="{FF2B5EF4-FFF2-40B4-BE49-F238E27FC236}">
                <a16:creationId xmlns:a16="http://schemas.microsoft.com/office/drawing/2014/main" id="{8710DFF2-B953-7F47-A4EC-98895563E6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2001" y="2772302"/>
            <a:ext cx="540000" cy="540000"/>
          </a:xfrm>
          <a:prstGeom prst="rect">
            <a:avLst/>
          </a:prstGeom>
        </p:spPr>
      </p:pic>
      <p:sp>
        <p:nvSpPr>
          <p:cNvPr id="23" name="Oval 22">
            <a:extLst>
              <a:ext uri="{FF2B5EF4-FFF2-40B4-BE49-F238E27FC236}">
                <a16:creationId xmlns:a16="http://schemas.microsoft.com/office/drawing/2014/main" id="{7352B3F2-C466-DD41-BF75-B5BEFD286840}"/>
              </a:ext>
            </a:extLst>
          </p:cNvPr>
          <p:cNvSpPr/>
          <p:nvPr/>
        </p:nvSpPr>
        <p:spPr>
          <a:xfrm>
            <a:off x="4085566" y="5126610"/>
            <a:ext cx="849275" cy="634572"/>
          </a:xfrm>
          <a:prstGeom prst="ellipse">
            <a:avLst/>
          </a:prstGeom>
          <a:blipFill>
            <a:blip r:embed="rId6"/>
            <a:stretch>
              <a:fillRect/>
            </a:stretch>
          </a:bli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dirty="0"/>
          </a:p>
        </p:txBody>
      </p:sp>
      <p:pic>
        <p:nvPicPr>
          <p:cNvPr id="19" name="Picture 18">
            <a:extLst>
              <a:ext uri="{FF2B5EF4-FFF2-40B4-BE49-F238E27FC236}">
                <a16:creationId xmlns:a16="http://schemas.microsoft.com/office/drawing/2014/main" id="{26322ADD-7C9C-2C41-BA85-BC630EC1EB2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90254" y="2772302"/>
            <a:ext cx="485316" cy="540000"/>
          </a:xfrm>
          <a:prstGeom prst="rect">
            <a:avLst/>
          </a:prstGeom>
        </p:spPr>
      </p:pic>
      <p:pic>
        <p:nvPicPr>
          <p:cNvPr id="21" name="Picture 20">
            <a:extLst>
              <a:ext uri="{FF2B5EF4-FFF2-40B4-BE49-F238E27FC236}">
                <a16:creationId xmlns:a16="http://schemas.microsoft.com/office/drawing/2014/main" id="{A9AEFE51-80A1-544D-AAD3-9AFC56217B30}"/>
              </a:ext>
            </a:extLst>
          </p:cNvPr>
          <p:cNvPicPr>
            <a:picLocks noChangeAspect="1"/>
          </p:cNvPicPr>
          <p:nvPr/>
        </p:nvPicPr>
        <p:blipFill>
          <a:blip r:embed="rId8"/>
          <a:stretch>
            <a:fillRect/>
          </a:stretch>
        </p:blipFill>
        <p:spPr>
          <a:xfrm>
            <a:off x="2453290" y="2772302"/>
            <a:ext cx="611659" cy="540000"/>
          </a:xfrm>
          <a:prstGeom prst="rect">
            <a:avLst/>
          </a:prstGeom>
        </p:spPr>
      </p:pic>
      <p:pic>
        <p:nvPicPr>
          <p:cNvPr id="24" name="Picture 23">
            <a:extLst>
              <a:ext uri="{FF2B5EF4-FFF2-40B4-BE49-F238E27FC236}">
                <a16:creationId xmlns:a16="http://schemas.microsoft.com/office/drawing/2014/main" id="{76044056-5ED1-9843-93BF-93F4A938F9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70511" y="2772302"/>
            <a:ext cx="464132" cy="540000"/>
          </a:xfrm>
          <a:prstGeom prst="rect">
            <a:avLst/>
          </a:prstGeom>
        </p:spPr>
      </p:pic>
      <p:pic>
        <p:nvPicPr>
          <p:cNvPr id="20" name="Picture 19">
            <a:extLst>
              <a:ext uri="{FF2B5EF4-FFF2-40B4-BE49-F238E27FC236}">
                <a16:creationId xmlns:a16="http://schemas.microsoft.com/office/drawing/2014/main" id="{4B842C7A-334D-0F41-95A4-2CA6519A8DE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49716" y="2772301"/>
            <a:ext cx="720001" cy="540001"/>
          </a:xfrm>
          <a:prstGeom prst="rect">
            <a:avLst/>
          </a:prstGeom>
        </p:spPr>
      </p:pic>
      <p:pic>
        <p:nvPicPr>
          <p:cNvPr id="25" name="Picture 24">
            <a:extLst>
              <a:ext uri="{FF2B5EF4-FFF2-40B4-BE49-F238E27FC236}">
                <a16:creationId xmlns:a16="http://schemas.microsoft.com/office/drawing/2014/main" id="{6CB4A27C-3381-7E42-852C-6C31E9E602C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1360" y="146603"/>
            <a:ext cx="616149" cy="616149"/>
          </a:xfrm>
          <a:prstGeom prst="rect">
            <a:avLst/>
          </a:prstGeom>
        </p:spPr>
      </p:pic>
      <p:sp>
        <p:nvSpPr>
          <p:cNvPr id="26" name="Title 1">
            <a:extLst>
              <a:ext uri="{FF2B5EF4-FFF2-40B4-BE49-F238E27FC236}">
                <a16:creationId xmlns:a16="http://schemas.microsoft.com/office/drawing/2014/main" id="{72B2F7CD-B5B1-B14C-A764-0E19C012547C}"/>
              </a:ext>
            </a:extLst>
          </p:cNvPr>
          <p:cNvSpPr txBox="1">
            <a:spLocks/>
          </p:cNvSpPr>
          <p:nvPr/>
        </p:nvSpPr>
        <p:spPr bwMode="auto">
          <a:xfrm>
            <a:off x="747509" y="241158"/>
            <a:ext cx="7174800" cy="427038"/>
          </a:xfrm>
          <a:prstGeom prst="rect">
            <a:avLst/>
          </a:prstGeom>
          <a:noFill/>
          <a:ln>
            <a:noFill/>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GB" kern="0"/>
              <a:t>What is Docker?</a:t>
            </a:r>
          </a:p>
        </p:txBody>
      </p:sp>
    </p:spTree>
    <p:extLst>
      <p:ext uri="{BB962C8B-B14F-4D97-AF65-F5344CB8AC3E}">
        <p14:creationId xmlns:p14="http://schemas.microsoft.com/office/powerpoint/2010/main" val="1904468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Content Placeholder 46">
            <a:extLst>
              <a:ext uri="{FF2B5EF4-FFF2-40B4-BE49-F238E27FC236}">
                <a16:creationId xmlns:a16="http://schemas.microsoft.com/office/drawing/2014/main" id="{1E7B26FF-22C0-8642-8BAE-57FBF6807AA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10204" y="3489871"/>
            <a:ext cx="1344495" cy="1592509"/>
          </a:xfrm>
        </p:spPr>
      </p:pic>
      <p:grpSp>
        <p:nvGrpSpPr>
          <p:cNvPr id="6" name="Group 5">
            <a:extLst>
              <a:ext uri="{FF2B5EF4-FFF2-40B4-BE49-F238E27FC236}">
                <a16:creationId xmlns:a16="http://schemas.microsoft.com/office/drawing/2014/main" id="{D1494900-3615-8247-AF3E-54B7C5540849}"/>
              </a:ext>
            </a:extLst>
          </p:cNvPr>
          <p:cNvGrpSpPr/>
          <p:nvPr/>
        </p:nvGrpSpPr>
        <p:grpSpPr>
          <a:xfrm>
            <a:off x="1835793" y="1220532"/>
            <a:ext cx="5472414" cy="4624754"/>
            <a:chOff x="1835793" y="1220532"/>
            <a:chExt cx="5472414" cy="4624754"/>
          </a:xfrm>
        </p:grpSpPr>
        <p:sp>
          <p:nvSpPr>
            <p:cNvPr id="3" name="Rounded Rectangle 2">
              <a:extLst>
                <a:ext uri="{FF2B5EF4-FFF2-40B4-BE49-F238E27FC236}">
                  <a16:creationId xmlns:a16="http://schemas.microsoft.com/office/drawing/2014/main" id="{9924F1F2-AC99-D64A-8B3D-15EC24862082}"/>
                </a:ext>
              </a:extLst>
            </p:cNvPr>
            <p:cNvSpPr/>
            <p:nvPr/>
          </p:nvSpPr>
          <p:spPr>
            <a:xfrm>
              <a:off x="1835793" y="1220532"/>
              <a:ext cx="5472414" cy="4624754"/>
            </a:xfrm>
            <a:prstGeom prst="roundRect">
              <a:avLst/>
            </a:prstGeom>
            <a:solidFill>
              <a:schemeClr val="bg1"/>
            </a:solid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5" name="Rectangle 4">
              <a:extLst>
                <a:ext uri="{FF2B5EF4-FFF2-40B4-BE49-F238E27FC236}">
                  <a16:creationId xmlns:a16="http://schemas.microsoft.com/office/drawing/2014/main" id="{EACA228E-06DD-9A48-8E3B-8D1B09BA5F0E}"/>
                </a:ext>
              </a:extLst>
            </p:cNvPr>
            <p:cNvSpPr/>
            <p:nvPr/>
          </p:nvSpPr>
          <p:spPr>
            <a:xfrm>
              <a:off x="2198077" y="1414104"/>
              <a:ext cx="4747846" cy="256735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grpSp>
      <p:grpSp>
        <p:nvGrpSpPr>
          <p:cNvPr id="18" name="Group 17">
            <a:extLst>
              <a:ext uri="{FF2B5EF4-FFF2-40B4-BE49-F238E27FC236}">
                <a16:creationId xmlns:a16="http://schemas.microsoft.com/office/drawing/2014/main" id="{54941CF4-4C4F-9B43-B9D6-4955052C3001}"/>
              </a:ext>
            </a:extLst>
          </p:cNvPr>
          <p:cNvGrpSpPr/>
          <p:nvPr/>
        </p:nvGrpSpPr>
        <p:grpSpPr>
          <a:xfrm>
            <a:off x="2381567" y="1614588"/>
            <a:ext cx="1322308" cy="1811215"/>
            <a:chOff x="2409092" y="1617785"/>
            <a:chExt cx="1322308" cy="1811215"/>
          </a:xfrm>
        </p:grpSpPr>
        <p:sp>
          <p:nvSpPr>
            <p:cNvPr id="8" name="Rounded Rectangle 7">
              <a:extLst>
                <a:ext uri="{FF2B5EF4-FFF2-40B4-BE49-F238E27FC236}">
                  <a16:creationId xmlns:a16="http://schemas.microsoft.com/office/drawing/2014/main" id="{182AF5A5-E4FB-F741-B74E-2D6C00258D43}"/>
                </a:ext>
              </a:extLst>
            </p:cNvPr>
            <p:cNvSpPr/>
            <p:nvPr/>
          </p:nvSpPr>
          <p:spPr>
            <a:xfrm>
              <a:off x="2409092" y="1617785"/>
              <a:ext cx="1322308" cy="1811215"/>
            </a:xfrm>
            <a:prstGeom prst="roundRect">
              <a:avLst/>
            </a:prstGeom>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pic>
          <p:nvPicPr>
            <p:cNvPr id="17" name="Picture 16">
              <a:extLst>
                <a:ext uri="{FF2B5EF4-FFF2-40B4-BE49-F238E27FC236}">
                  <a16:creationId xmlns:a16="http://schemas.microsoft.com/office/drawing/2014/main" id="{7DE937E9-8D5A-8F43-B7F6-DBDB7547B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8891" y="1891889"/>
              <a:ext cx="622710" cy="622710"/>
            </a:xfrm>
            <a:prstGeom prst="rect">
              <a:avLst/>
            </a:prstGeom>
          </p:spPr>
        </p:pic>
      </p:grpSp>
      <p:grpSp>
        <p:nvGrpSpPr>
          <p:cNvPr id="30" name="Group 29">
            <a:extLst>
              <a:ext uri="{FF2B5EF4-FFF2-40B4-BE49-F238E27FC236}">
                <a16:creationId xmlns:a16="http://schemas.microsoft.com/office/drawing/2014/main" id="{C548A2A0-C79B-7A4D-A288-7508B787F6B4}"/>
              </a:ext>
            </a:extLst>
          </p:cNvPr>
          <p:cNvGrpSpPr/>
          <p:nvPr/>
        </p:nvGrpSpPr>
        <p:grpSpPr>
          <a:xfrm>
            <a:off x="3910846" y="1614588"/>
            <a:ext cx="1322308" cy="1811215"/>
            <a:chOff x="2409092" y="1617785"/>
            <a:chExt cx="1322308" cy="1811215"/>
          </a:xfrm>
        </p:grpSpPr>
        <p:sp>
          <p:nvSpPr>
            <p:cNvPr id="31" name="Rounded Rectangle 30">
              <a:extLst>
                <a:ext uri="{FF2B5EF4-FFF2-40B4-BE49-F238E27FC236}">
                  <a16:creationId xmlns:a16="http://schemas.microsoft.com/office/drawing/2014/main" id="{889D723B-3478-F441-8C4D-0E2EB6327C7B}"/>
                </a:ext>
              </a:extLst>
            </p:cNvPr>
            <p:cNvSpPr/>
            <p:nvPr/>
          </p:nvSpPr>
          <p:spPr>
            <a:xfrm>
              <a:off x="2409092" y="1617785"/>
              <a:ext cx="1322308" cy="1811215"/>
            </a:xfrm>
            <a:prstGeom prst="roundRect">
              <a:avLst/>
            </a:prstGeom>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pic>
          <p:nvPicPr>
            <p:cNvPr id="32" name="Picture 31">
              <a:extLst>
                <a:ext uri="{FF2B5EF4-FFF2-40B4-BE49-F238E27FC236}">
                  <a16:creationId xmlns:a16="http://schemas.microsoft.com/office/drawing/2014/main" id="{354F6B6F-7870-9A42-8350-047DF5105B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8891" y="1891889"/>
              <a:ext cx="622710" cy="622710"/>
            </a:xfrm>
            <a:prstGeom prst="rect">
              <a:avLst/>
            </a:prstGeom>
          </p:spPr>
        </p:pic>
      </p:grpSp>
      <p:grpSp>
        <p:nvGrpSpPr>
          <p:cNvPr id="33" name="Group 32">
            <a:extLst>
              <a:ext uri="{FF2B5EF4-FFF2-40B4-BE49-F238E27FC236}">
                <a16:creationId xmlns:a16="http://schemas.microsoft.com/office/drawing/2014/main" id="{D8C18AE9-8DBD-7943-9C4B-4C9959C70B02}"/>
              </a:ext>
            </a:extLst>
          </p:cNvPr>
          <p:cNvGrpSpPr/>
          <p:nvPr/>
        </p:nvGrpSpPr>
        <p:grpSpPr>
          <a:xfrm>
            <a:off x="5440126" y="1644205"/>
            <a:ext cx="1322308" cy="1811215"/>
            <a:chOff x="2409092" y="1617785"/>
            <a:chExt cx="1322308" cy="1811215"/>
          </a:xfrm>
        </p:grpSpPr>
        <p:sp>
          <p:nvSpPr>
            <p:cNvPr id="34" name="Rounded Rectangle 33">
              <a:extLst>
                <a:ext uri="{FF2B5EF4-FFF2-40B4-BE49-F238E27FC236}">
                  <a16:creationId xmlns:a16="http://schemas.microsoft.com/office/drawing/2014/main" id="{5187736F-CC80-AC43-94BE-C7CFBEF7030F}"/>
                </a:ext>
              </a:extLst>
            </p:cNvPr>
            <p:cNvSpPr/>
            <p:nvPr/>
          </p:nvSpPr>
          <p:spPr>
            <a:xfrm>
              <a:off x="2409092" y="1617785"/>
              <a:ext cx="1322308" cy="1811215"/>
            </a:xfrm>
            <a:prstGeom prst="roundRect">
              <a:avLst/>
            </a:prstGeom>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pic>
          <p:nvPicPr>
            <p:cNvPr id="35" name="Picture 34">
              <a:extLst>
                <a:ext uri="{FF2B5EF4-FFF2-40B4-BE49-F238E27FC236}">
                  <a16:creationId xmlns:a16="http://schemas.microsoft.com/office/drawing/2014/main" id="{E7FE017A-1C6F-6049-A55F-CF9F8565D6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8891" y="1891889"/>
              <a:ext cx="622710" cy="622710"/>
            </a:xfrm>
            <a:prstGeom prst="rect">
              <a:avLst/>
            </a:prstGeom>
          </p:spPr>
        </p:pic>
      </p:grpSp>
      <p:pic>
        <p:nvPicPr>
          <p:cNvPr id="20" name="Picture 19">
            <a:extLst>
              <a:ext uri="{FF2B5EF4-FFF2-40B4-BE49-F238E27FC236}">
                <a16:creationId xmlns:a16="http://schemas.microsoft.com/office/drawing/2014/main" id="{1EFFDED0-84A0-E04E-BE24-98C236A285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0511" y="2772302"/>
            <a:ext cx="464132" cy="540000"/>
          </a:xfrm>
          <a:prstGeom prst="rect">
            <a:avLst/>
          </a:prstGeom>
        </p:spPr>
      </p:pic>
      <p:pic>
        <p:nvPicPr>
          <p:cNvPr id="22" name="Picture 21">
            <a:extLst>
              <a:ext uri="{FF2B5EF4-FFF2-40B4-BE49-F238E27FC236}">
                <a16:creationId xmlns:a16="http://schemas.microsoft.com/office/drawing/2014/main" id="{8710DFF2-B953-7F47-A4EC-98895563E6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2001" y="2772302"/>
            <a:ext cx="540000" cy="540000"/>
          </a:xfrm>
          <a:prstGeom prst="rect">
            <a:avLst/>
          </a:prstGeom>
        </p:spPr>
      </p:pic>
      <p:sp>
        <p:nvSpPr>
          <p:cNvPr id="23" name="Oval 22">
            <a:extLst>
              <a:ext uri="{FF2B5EF4-FFF2-40B4-BE49-F238E27FC236}">
                <a16:creationId xmlns:a16="http://schemas.microsoft.com/office/drawing/2014/main" id="{CAD409FB-08F8-7640-B694-97D89048F16E}"/>
              </a:ext>
            </a:extLst>
          </p:cNvPr>
          <p:cNvSpPr/>
          <p:nvPr/>
        </p:nvSpPr>
        <p:spPr>
          <a:xfrm>
            <a:off x="4085566" y="5126610"/>
            <a:ext cx="849275" cy="634572"/>
          </a:xfrm>
          <a:prstGeom prst="ellipse">
            <a:avLst/>
          </a:prstGeom>
          <a:blipFill>
            <a:blip r:embed="rId7"/>
            <a:stretch>
              <a:fillRect/>
            </a:stretch>
          </a:bli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dirty="0"/>
          </a:p>
        </p:txBody>
      </p:sp>
      <p:pic>
        <p:nvPicPr>
          <p:cNvPr id="9" name="Picture 8">
            <a:extLst>
              <a:ext uri="{FF2B5EF4-FFF2-40B4-BE49-F238E27FC236}">
                <a16:creationId xmlns:a16="http://schemas.microsoft.com/office/drawing/2014/main" id="{1AD0AFAE-C4CF-7D49-86D5-E5993618F51C}"/>
              </a:ext>
            </a:extLst>
          </p:cNvPr>
          <p:cNvPicPr>
            <a:picLocks noChangeAspect="1"/>
          </p:cNvPicPr>
          <p:nvPr/>
        </p:nvPicPr>
        <p:blipFill>
          <a:blip r:embed="rId8"/>
          <a:stretch>
            <a:fillRect/>
          </a:stretch>
        </p:blipFill>
        <p:spPr>
          <a:xfrm>
            <a:off x="2453290" y="2772302"/>
            <a:ext cx="611659" cy="540000"/>
          </a:xfrm>
          <a:prstGeom prst="rect">
            <a:avLst/>
          </a:prstGeom>
        </p:spPr>
      </p:pic>
      <p:pic>
        <p:nvPicPr>
          <p:cNvPr id="25" name="Picture 24">
            <a:extLst>
              <a:ext uri="{FF2B5EF4-FFF2-40B4-BE49-F238E27FC236}">
                <a16:creationId xmlns:a16="http://schemas.microsoft.com/office/drawing/2014/main" id="{5A2E5E46-D31D-944C-B576-3458078221B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49538" y="2787166"/>
            <a:ext cx="540000" cy="540000"/>
          </a:xfrm>
          <a:prstGeom prst="rect">
            <a:avLst/>
          </a:prstGeom>
        </p:spPr>
      </p:pic>
      <p:pic>
        <p:nvPicPr>
          <p:cNvPr id="26" name="Picture 25">
            <a:extLst>
              <a:ext uri="{FF2B5EF4-FFF2-40B4-BE49-F238E27FC236}">
                <a16:creationId xmlns:a16="http://schemas.microsoft.com/office/drawing/2014/main" id="{0A6503C5-6ECA-C749-90BD-5F8A369BC13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44013" y="2877166"/>
            <a:ext cx="571765" cy="360000"/>
          </a:xfrm>
          <a:prstGeom prst="rect">
            <a:avLst/>
          </a:prstGeom>
        </p:spPr>
      </p:pic>
      <p:pic>
        <p:nvPicPr>
          <p:cNvPr id="7" name="Picture 6">
            <a:extLst>
              <a:ext uri="{FF2B5EF4-FFF2-40B4-BE49-F238E27FC236}">
                <a16:creationId xmlns:a16="http://schemas.microsoft.com/office/drawing/2014/main" id="{6463981E-480B-9C4F-AB3F-12BB752BD1E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49716" y="2772301"/>
            <a:ext cx="720001" cy="540001"/>
          </a:xfrm>
          <a:prstGeom prst="rect">
            <a:avLst/>
          </a:prstGeom>
        </p:spPr>
      </p:pic>
      <p:pic>
        <p:nvPicPr>
          <p:cNvPr id="24" name="Picture 23">
            <a:extLst>
              <a:ext uri="{FF2B5EF4-FFF2-40B4-BE49-F238E27FC236}">
                <a16:creationId xmlns:a16="http://schemas.microsoft.com/office/drawing/2014/main" id="{50D922F0-4EA2-E141-A35D-7B3D8CAB822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1360" y="146603"/>
            <a:ext cx="616149" cy="616149"/>
          </a:xfrm>
          <a:prstGeom prst="rect">
            <a:avLst/>
          </a:prstGeom>
        </p:spPr>
      </p:pic>
      <p:sp>
        <p:nvSpPr>
          <p:cNvPr id="28" name="Title 1">
            <a:extLst>
              <a:ext uri="{FF2B5EF4-FFF2-40B4-BE49-F238E27FC236}">
                <a16:creationId xmlns:a16="http://schemas.microsoft.com/office/drawing/2014/main" id="{736B4319-08EF-A64A-A543-E7075BFFFFD7}"/>
              </a:ext>
            </a:extLst>
          </p:cNvPr>
          <p:cNvSpPr txBox="1">
            <a:spLocks/>
          </p:cNvSpPr>
          <p:nvPr/>
        </p:nvSpPr>
        <p:spPr bwMode="auto">
          <a:xfrm>
            <a:off x="747509" y="241158"/>
            <a:ext cx="7174800" cy="427038"/>
          </a:xfrm>
          <a:prstGeom prst="rect">
            <a:avLst/>
          </a:prstGeom>
          <a:noFill/>
          <a:ln>
            <a:noFill/>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GB" kern="0"/>
              <a:t>What is Docker?</a:t>
            </a:r>
          </a:p>
        </p:txBody>
      </p:sp>
    </p:spTree>
    <p:extLst>
      <p:ext uri="{BB962C8B-B14F-4D97-AF65-F5344CB8AC3E}">
        <p14:creationId xmlns:p14="http://schemas.microsoft.com/office/powerpoint/2010/main" val="2917984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Content Placeholder 46">
            <a:extLst>
              <a:ext uri="{FF2B5EF4-FFF2-40B4-BE49-F238E27FC236}">
                <a16:creationId xmlns:a16="http://schemas.microsoft.com/office/drawing/2014/main" id="{1E7B26FF-22C0-8642-8BAE-57FBF6807AA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10204" y="3489871"/>
            <a:ext cx="1344495" cy="1592509"/>
          </a:xfrm>
        </p:spPr>
      </p:pic>
      <p:grpSp>
        <p:nvGrpSpPr>
          <p:cNvPr id="6" name="Group 5">
            <a:extLst>
              <a:ext uri="{FF2B5EF4-FFF2-40B4-BE49-F238E27FC236}">
                <a16:creationId xmlns:a16="http://schemas.microsoft.com/office/drawing/2014/main" id="{D1494900-3615-8247-AF3E-54B7C5540849}"/>
              </a:ext>
            </a:extLst>
          </p:cNvPr>
          <p:cNvGrpSpPr/>
          <p:nvPr/>
        </p:nvGrpSpPr>
        <p:grpSpPr>
          <a:xfrm>
            <a:off x="1835793" y="1220532"/>
            <a:ext cx="5472414" cy="4624754"/>
            <a:chOff x="1835793" y="1220532"/>
            <a:chExt cx="5472414" cy="4624754"/>
          </a:xfrm>
        </p:grpSpPr>
        <p:sp>
          <p:nvSpPr>
            <p:cNvPr id="3" name="Rounded Rectangle 2">
              <a:extLst>
                <a:ext uri="{FF2B5EF4-FFF2-40B4-BE49-F238E27FC236}">
                  <a16:creationId xmlns:a16="http://schemas.microsoft.com/office/drawing/2014/main" id="{9924F1F2-AC99-D64A-8B3D-15EC24862082}"/>
                </a:ext>
              </a:extLst>
            </p:cNvPr>
            <p:cNvSpPr/>
            <p:nvPr/>
          </p:nvSpPr>
          <p:spPr>
            <a:xfrm>
              <a:off x="1835793" y="1220532"/>
              <a:ext cx="5472414" cy="4624754"/>
            </a:xfrm>
            <a:prstGeom prst="roundRect">
              <a:avLst/>
            </a:prstGeom>
            <a:solidFill>
              <a:schemeClr val="bg1"/>
            </a:solid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5" name="Rectangle 4">
              <a:extLst>
                <a:ext uri="{FF2B5EF4-FFF2-40B4-BE49-F238E27FC236}">
                  <a16:creationId xmlns:a16="http://schemas.microsoft.com/office/drawing/2014/main" id="{EACA228E-06DD-9A48-8E3B-8D1B09BA5F0E}"/>
                </a:ext>
              </a:extLst>
            </p:cNvPr>
            <p:cNvSpPr/>
            <p:nvPr/>
          </p:nvSpPr>
          <p:spPr>
            <a:xfrm>
              <a:off x="2198077" y="1414104"/>
              <a:ext cx="4747846" cy="256735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grpSp>
      <p:sp>
        <p:nvSpPr>
          <p:cNvPr id="7" name="TextBox 6">
            <a:extLst>
              <a:ext uri="{FF2B5EF4-FFF2-40B4-BE49-F238E27FC236}">
                <a16:creationId xmlns:a16="http://schemas.microsoft.com/office/drawing/2014/main" id="{CC10C437-883C-E949-B6F5-12EC0B8B0A37}"/>
              </a:ext>
            </a:extLst>
          </p:cNvPr>
          <p:cNvSpPr txBox="1"/>
          <p:nvPr/>
        </p:nvSpPr>
        <p:spPr>
          <a:xfrm>
            <a:off x="2198077" y="4497605"/>
            <a:ext cx="4747846" cy="584775"/>
          </a:xfrm>
          <a:prstGeom prst="rect">
            <a:avLst/>
          </a:prstGeom>
          <a:noFill/>
        </p:spPr>
        <p:txBody>
          <a:bodyPr wrap="square" rtlCol="0">
            <a:spAutoFit/>
          </a:bodyPr>
          <a:lstStyle/>
          <a:p>
            <a:r>
              <a:rPr lang="en-ES" sz="3200" dirty="0"/>
              <a:t>SHARED RESOURCES</a:t>
            </a:r>
          </a:p>
        </p:txBody>
      </p:sp>
      <p:grpSp>
        <p:nvGrpSpPr>
          <p:cNvPr id="18" name="Group 17">
            <a:extLst>
              <a:ext uri="{FF2B5EF4-FFF2-40B4-BE49-F238E27FC236}">
                <a16:creationId xmlns:a16="http://schemas.microsoft.com/office/drawing/2014/main" id="{54941CF4-4C4F-9B43-B9D6-4955052C3001}"/>
              </a:ext>
            </a:extLst>
          </p:cNvPr>
          <p:cNvGrpSpPr/>
          <p:nvPr/>
        </p:nvGrpSpPr>
        <p:grpSpPr>
          <a:xfrm>
            <a:off x="2381567" y="1614588"/>
            <a:ext cx="1322308" cy="1811215"/>
            <a:chOff x="2409092" y="1617785"/>
            <a:chExt cx="1322308" cy="1811215"/>
          </a:xfrm>
        </p:grpSpPr>
        <p:sp>
          <p:nvSpPr>
            <p:cNvPr id="8" name="Rounded Rectangle 7">
              <a:extLst>
                <a:ext uri="{FF2B5EF4-FFF2-40B4-BE49-F238E27FC236}">
                  <a16:creationId xmlns:a16="http://schemas.microsoft.com/office/drawing/2014/main" id="{182AF5A5-E4FB-F741-B74E-2D6C00258D43}"/>
                </a:ext>
              </a:extLst>
            </p:cNvPr>
            <p:cNvSpPr/>
            <p:nvPr/>
          </p:nvSpPr>
          <p:spPr>
            <a:xfrm>
              <a:off x="2409092" y="1617785"/>
              <a:ext cx="1322308" cy="1811215"/>
            </a:xfrm>
            <a:prstGeom prst="roundRect">
              <a:avLst/>
            </a:prstGeom>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pic>
          <p:nvPicPr>
            <p:cNvPr id="17" name="Picture 16">
              <a:extLst>
                <a:ext uri="{FF2B5EF4-FFF2-40B4-BE49-F238E27FC236}">
                  <a16:creationId xmlns:a16="http://schemas.microsoft.com/office/drawing/2014/main" id="{7DE937E9-8D5A-8F43-B7F6-DBDB7547B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8891" y="1891889"/>
              <a:ext cx="622710" cy="622710"/>
            </a:xfrm>
            <a:prstGeom prst="rect">
              <a:avLst/>
            </a:prstGeom>
          </p:spPr>
        </p:pic>
      </p:grpSp>
      <p:grpSp>
        <p:nvGrpSpPr>
          <p:cNvPr id="30" name="Group 29">
            <a:extLst>
              <a:ext uri="{FF2B5EF4-FFF2-40B4-BE49-F238E27FC236}">
                <a16:creationId xmlns:a16="http://schemas.microsoft.com/office/drawing/2014/main" id="{C548A2A0-C79B-7A4D-A288-7508B787F6B4}"/>
              </a:ext>
            </a:extLst>
          </p:cNvPr>
          <p:cNvGrpSpPr/>
          <p:nvPr/>
        </p:nvGrpSpPr>
        <p:grpSpPr>
          <a:xfrm>
            <a:off x="3910846" y="1614588"/>
            <a:ext cx="1322308" cy="1811215"/>
            <a:chOff x="2409092" y="1617785"/>
            <a:chExt cx="1322308" cy="1811215"/>
          </a:xfrm>
        </p:grpSpPr>
        <p:sp>
          <p:nvSpPr>
            <p:cNvPr id="31" name="Rounded Rectangle 30">
              <a:extLst>
                <a:ext uri="{FF2B5EF4-FFF2-40B4-BE49-F238E27FC236}">
                  <a16:creationId xmlns:a16="http://schemas.microsoft.com/office/drawing/2014/main" id="{889D723B-3478-F441-8C4D-0E2EB6327C7B}"/>
                </a:ext>
              </a:extLst>
            </p:cNvPr>
            <p:cNvSpPr/>
            <p:nvPr/>
          </p:nvSpPr>
          <p:spPr>
            <a:xfrm>
              <a:off x="2409092" y="1617785"/>
              <a:ext cx="1322308" cy="1811215"/>
            </a:xfrm>
            <a:prstGeom prst="roundRect">
              <a:avLst/>
            </a:prstGeom>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pic>
          <p:nvPicPr>
            <p:cNvPr id="32" name="Picture 31">
              <a:extLst>
                <a:ext uri="{FF2B5EF4-FFF2-40B4-BE49-F238E27FC236}">
                  <a16:creationId xmlns:a16="http://schemas.microsoft.com/office/drawing/2014/main" id="{354F6B6F-7870-9A42-8350-047DF5105B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8891" y="1891889"/>
              <a:ext cx="622710" cy="622710"/>
            </a:xfrm>
            <a:prstGeom prst="rect">
              <a:avLst/>
            </a:prstGeom>
          </p:spPr>
        </p:pic>
      </p:grpSp>
      <p:grpSp>
        <p:nvGrpSpPr>
          <p:cNvPr id="33" name="Group 32">
            <a:extLst>
              <a:ext uri="{FF2B5EF4-FFF2-40B4-BE49-F238E27FC236}">
                <a16:creationId xmlns:a16="http://schemas.microsoft.com/office/drawing/2014/main" id="{D8C18AE9-8DBD-7943-9C4B-4C9959C70B02}"/>
              </a:ext>
            </a:extLst>
          </p:cNvPr>
          <p:cNvGrpSpPr/>
          <p:nvPr/>
        </p:nvGrpSpPr>
        <p:grpSpPr>
          <a:xfrm>
            <a:off x="5440126" y="1644205"/>
            <a:ext cx="1322308" cy="1811215"/>
            <a:chOff x="2409092" y="1617785"/>
            <a:chExt cx="1322308" cy="1811215"/>
          </a:xfrm>
        </p:grpSpPr>
        <p:sp>
          <p:nvSpPr>
            <p:cNvPr id="34" name="Rounded Rectangle 33">
              <a:extLst>
                <a:ext uri="{FF2B5EF4-FFF2-40B4-BE49-F238E27FC236}">
                  <a16:creationId xmlns:a16="http://schemas.microsoft.com/office/drawing/2014/main" id="{5187736F-CC80-AC43-94BE-C7CFBEF7030F}"/>
                </a:ext>
              </a:extLst>
            </p:cNvPr>
            <p:cNvSpPr/>
            <p:nvPr/>
          </p:nvSpPr>
          <p:spPr>
            <a:xfrm>
              <a:off x="2409092" y="1617785"/>
              <a:ext cx="1322308" cy="1811215"/>
            </a:xfrm>
            <a:prstGeom prst="roundRect">
              <a:avLst/>
            </a:prstGeom>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pic>
          <p:nvPicPr>
            <p:cNvPr id="35" name="Picture 34">
              <a:extLst>
                <a:ext uri="{FF2B5EF4-FFF2-40B4-BE49-F238E27FC236}">
                  <a16:creationId xmlns:a16="http://schemas.microsoft.com/office/drawing/2014/main" id="{E7FE017A-1C6F-6049-A55F-CF9F8565D6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8891" y="1891889"/>
              <a:ext cx="622710" cy="622710"/>
            </a:xfrm>
            <a:prstGeom prst="rect">
              <a:avLst/>
            </a:prstGeom>
          </p:spPr>
        </p:pic>
      </p:grpSp>
      <p:pic>
        <p:nvPicPr>
          <p:cNvPr id="20" name="Picture 19">
            <a:extLst>
              <a:ext uri="{FF2B5EF4-FFF2-40B4-BE49-F238E27FC236}">
                <a16:creationId xmlns:a16="http://schemas.microsoft.com/office/drawing/2014/main" id="{1EFFDED0-84A0-E04E-BE24-98C236A285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5029" y="2764213"/>
            <a:ext cx="464132" cy="540000"/>
          </a:xfrm>
          <a:prstGeom prst="rect">
            <a:avLst/>
          </a:prstGeom>
        </p:spPr>
      </p:pic>
      <p:pic>
        <p:nvPicPr>
          <p:cNvPr id="22" name="Picture 21">
            <a:extLst>
              <a:ext uri="{FF2B5EF4-FFF2-40B4-BE49-F238E27FC236}">
                <a16:creationId xmlns:a16="http://schemas.microsoft.com/office/drawing/2014/main" id="{8710DFF2-B953-7F47-A4EC-98895563E6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2001" y="2772302"/>
            <a:ext cx="540000" cy="540000"/>
          </a:xfrm>
          <a:prstGeom prst="rect">
            <a:avLst/>
          </a:prstGeom>
        </p:spPr>
      </p:pic>
      <p:pic>
        <p:nvPicPr>
          <p:cNvPr id="36" name="Picture 35">
            <a:extLst>
              <a:ext uri="{FF2B5EF4-FFF2-40B4-BE49-F238E27FC236}">
                <a16:creationId xmlns:a16="http://schemas.microsoft.com/office/drawing/2014/main" id="{8FE03435-695A-2F4C-B73F-CF815C9337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44013" y="2877166"/>
            <a:ext cx="571765" cy="360000"/>
          </a:xfrm>
          <a:prstGeom prst="rect">
            <a:avLst/>
          </a:prstGeom>
        </p:spPr>
      </p:pic>
      <p:sp>
        <p:nvSpPr>
          <p:cNvPr id="23" name="Oval 22">
            <a:extLst>
              <a:ext uri="{FF2B5EF4-FFF2-40B4-BE49-F238E27FC236}">
                <a16:creationId xmlns:a16="http://schemas.microsoft.com/office/drawing/2014/main" id="{C56F2A84-EFF2-1647-96EC-9FC4E620CEA2}"/>
              </a:ext>
            </a:extLst>
          </p:cNvPr>
          <p:cNvSpPr/>
          <p:nvPr/>
        </p:nvSpPr>
        <p:spPr>
          <a:xfrm>
            <a:off x="4085566" y="5126610"/>
            <a:ext cx="849275" cy="634572"/>
          </a:xfrm>
          <a:prstGeom prst="ellipse">
            <a:avLst/>
          </a:prstGeom>
          <a:blipFill>
            <a:blip r:embed="rId8"/>
            <a:stretch>
              <a:fillRect/>
            </a:stretch>
          </a:bli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dirty="0"/>
          </a:p>
        </p:txBody>
      </p:sp>
      <p:pic>
        <p:nvPicPr>
          <p:cNvPr id="25" name="Picture 24">
            <a:extLst>
              <a:ext uri="{FF2B5EF4-FFF2-40B4-BE49-F238E27FC236}">
                <a16:creationId xmlns:a16="http://schemas.microsoft.com/office/drawing/2014/main" id="{12802757-2CC6-CD45-BC07-4F7A1E780F63}"/>
              </a:ext>
            </a:extLst>
          </p:cNvPr>
          <p:cNvPicPr>
            <a:picLocks noChangeAspect="1"/>
          </p:cNvPicPr>
          <p:nvPr/>
        </p:nvPicPr>
        <p:blipFill>
          <a:blip r:embed="rId9"/>
          <a:stretch>
            <a:fillRect/>
          </a:stretch>
        </p:blipFill>
        <p:spPr>
          <a:xfrm>
            <a:off x="2453290" y="2772302"/>
            <a:ext cx="611659" cy="540000"/>
          </a:xfrm>
          <a:prstGeom prst="rect">
            <a:avLst/>
          </a:prstGeom>
        </p:spPr>
      </p:pic>
      <p:pic>
        <p:nvPicPr>
          <p:cNvPr id="26" name="Picture 25">
            <a:extLst>
              <a:ext uri="{FF2B5EF4-FFF2-40B4-BE49-F238E27FC236}">
                <a16:creationId xmlns:a16="http://schemas.microsoft.com/office/drawing/2014/main" id="{DDCBB970-B585-2D45-BDF4-F195D02495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0511" y="2772302"/>
            <a:ext cx="464132" cy="540000"/>
          </a:xfrm>
          <a:prstGeom prst="rect">
            <a:avLst/>
          </a:prstGeom>
        </p:spPr>
      </p:pic>
      <p:pic>
        <p:nvPicPr>
          <p:cNvPr id="10" name="Picture 9">
            <a:extLst>
              <a:ext uri="{FF2B5EF4-FFF2-40B4-BE49-F238E27FC236}">
                <a16:creationId xmlns:a16="http://schemas.microsoft.com/office/drawing/2014/main" id="{A5B11EEA-FEBD-734C-AA87-C70587E74D2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49538" y="2787166"/>
            <a:ext cx="540000" cy="540000"/>
          </a:xfrm>
          <a:prstGeom prst="rect">
            <a:avLst/>
          </a:prstGeom>
        </p:spPr>
      </p:pic>
      <p:pic>
        <p:nvPicPr>
          <p:cNvPr id="24" name="Picture 23">
            <a:extLst>
              <a:ext uri="{FF2B5EF4-FFF2-40B4-BE49-F238E27FC236}">
                <a16:creationId xmlns:a16="http://schemas.microsoft.com/office/drawing/2014/main" id="{877D4300-69F1-4B48-B262-A0A39B3DBB2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49716" y="2772301"/>
            <a:ext cx="720001" cy="540001"/>
          </a:xfrm>
          <a:prstGeom prst="rect">
            <a:avLst/>
          </a:prstGeom>
        </p:spPr>
      </p:pic>
      <p:pic>
        <p:nvPicPr>
          <p:cNvPr id="27" name="Picture 26">
            <a:extLst>
              <a:ext uri="{FF2B5EF4-FFF2-40B4-BE49-F238E27FC236}">
                <a16:creationId xmlns:a16="http://schemas.microsoft.com/office/drawing/2014/main" id="{0E7AA5C6-4D1B-6A46-9700-0585FCCF34A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1360" y="146603"/>
            <a:ext cx="616149" cy="616149"/>
          </a:xfrm>
          <a:prstGeom prst="rect">
            <a:avLst/>
          </a:prstGeom>
        </p:spPr>
      </p:pic>
      <p:sp>
        <p:nvSpPr>
          <p:cNvPr id="28" name="Title 1">
            <a:extLst>
              <a:ext uri="{FF2B5EF4-FFF2-40B4-BE49-F238E27FC236}">
                <a16:creationId xmlns:a16="http://schemas.microsoft.com/office/drawing/2014/main" id="{494E78AE-64AB-124A-B5C2-B337EAE53CCC}"/>
              </a:ext>
            </a:extLst>
          </p:cNvPr>
          <p:cNvSpPr txBox="1">
            <a:spLocks/>
          </p:cNvSpPr>
          <p:nvPr/>
        </p:nvSpPr>
        <p:spPr bwMode="auto">
          <a:xfrm>
            <a:off x="747509" y="241158"/>
            <a:ext cx="7174800" cy="427038"/>
          </a:xfrm>
          <a:prstGeom prst="rect">
            <a:avLst/>
          </a:prstGeom>
          <a:noFill/>
          <a:ln>
            <a:noFill/>
          </a:ln>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GB" kern="0"/>
              <a:t>What is Docker?</a:t>
            </a:r>
          </a:p>
        </p:txBody>
      </p:sp>
    </p:spTree>
    <p:extLst>
      <p:ext uri="{BB962C8B-B14F-4D97-AF65-F5344CB8AC3E}">
        <p14:creationId xmlns:p14="http://schemas.microsoft.com/office/powerpoint/2010/main" val="3909283053"/>
      </p:ext>
    </p:extLst>
  </p:cSld>
  <p:clrMapOvr>
    <a:masterClrMapping/>
  </p:clrMapOvr>
</p:sld>
</file>

<file path=ppt/theme/theme1.xml><?xml version="1.0" encoding="utf-8"?>
<a:theme xmlns:a="http://schemas.openxmlformats.org/drawingml/2006/main" name="NEW 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 Presentation.potx" id="{25DD4EE8-CEC2-4097-877B-2881619AB218}" vid="{3EAF496E-73B5-4530-AD30-F997BCCE29B7}"/>
    </a:ext>
  </a:extLst>
</a:theme>
</file>

<file path=ppt/theme/theme2.xml><?xml version="1.0" encoding="utf-8"?>
<a:theme xmlns:a="http://schemas.openxmlformats.org/drawingml/2006/main" name="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995F947CC68284A92DD76895F95485E" ma:contentTypeVersion="" ma:contentTypeDescription="Create a new document." ma:contentTypeScope="" ma:versionID="d2f7bac1cc6cefe942785cfbb8bae163">
  <xsd:schema xmlns:xsd="http://www.w3.org/2001/XMLSchema" xmlns:xs="http://www.w3.org/2001/XMLSchema" xmlns:p="http://schemas.microsoft.com/office/2006/metadata/properties" xmlns:ns2="f2760952-b3bb-408f-ace6-eb1e07642b86" targetNamespace="http://schemas.microsoft.com/office/2006/metadata/properties" ma:root="true" ma:fieldsID="70e6d848e258403642b2016fccd44a87" ns2:_="">
    <xsd:import namespace="f2760952-b3bb-408f-ace6-eb1e07642b86"/>
    <xsd:element name="properties">
      <xsd:complexType>
        <xsd:sequence>
          <xsd:element name="documentManagement">
            <xsd:complexType>
              <xsd:all>
                <xsd:element ref="ns2:SharedWithUser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760952-b3bb-408f-ace6-eb1e07642b8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description=""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E3F8D4-779E-482B-9027-84EA9EAEE0E0}">
  <ds:schemaRefs>
    <ds:schemaRef ds:uri="http://schemas.microsoft.com/sharepoint/v3/contenttype/forms"/>
  </ds:schemaRefs>
</ds:datastoreItem>
</file>

<file path=customXml/itemProps2.xml><?xml version="1.0" encoding="utf-8"?>
<ds:datastoreItem xmlns:ds="http://schemas.openxmlformats.org/officeDocument/2006/customXml" ds:itemID="{4DDE67DC-0345-49EC-B880-0A483B7BB2AD}">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f2760952-b3bb-408f-ace6-eb1e07642b86"/>
    <ds:schemaRef ds:uri="http://purl.org/dc/term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3B582352-888A-4727-9B6A-670345A54E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760952-b3bb-408f-ace6-eb1e07642b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NEW ESA Presentation</Template>
  <TotalTime>2147</TotalTime>
  <Words>3552</Words>
  <Application>Microsoft Macintosh PowerPoint</Application>
  <PresentationFormat>On-screen Show (4:3)</PresentationFormat>
  <Paragraphs>507</Paragraphs>
  <Slides>37</Slides>
  <Notes>37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37</vt:i4>
      </vt:variant>
    </vt:vector>
  </HeadingPairs>
  <TitlesOfParts>
    <vt:vector size="42" baseType="lpstr">
      <vt:lpstr>Arial</vt:lpstr>
      <vt:lpstr>Calibri</vt:lpstr>
      <vt:lpstr>Verdana</vt:lpstr>
      <vt:lpstr>NEW ESA Presentation</vt:lpstr>
      <vt:lpstr>ESA Presentation</vt:lpstr>
      <vt:lpstr>SCI-SX Product Assurance   PA Experience with Docker-based Development </vt:lpstr>
      <vt:lpstr>Outline</vt:lpstr>
      <vt:lpstr>PowerPoint Presentation</vt:lpstr>
      <vt:lpstr>What is Docker?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“dockerize”? (I)</vt:lpstr>
      <vt:lpstr>Why “dockerize”?(II)</vt:lpstr>
      <vt:lpstr>PowerPoint Presentation</vt:lpstr>
      <vt:lpstr>Docker facts</vt:lpstr>
      <vt:lpstr>PowerPoint Presentation</vt:lpstr>
      <vt:lpstr>PowerPoint Presentation</vt:lpstr>
      <vt:lpstr>PowerPoint Presentation</vt:lpstr>
      <vt:lpstr>Current configuration of the missions/projects</vt:lpstr>
      <vt:lpstr>PA Solution:  Cross Mission Quality Product System</vt:lpstr>
      <vt:lpstr>PA Solution:  Cross Mission Quality Product System</vt:lpstr>
      <vt:lpstr>PA Solution:  Cross Mission Quality Product System</vt:lpstr>
      <vt:lpstr>PowerPoint Presentation</vt:lpstr>
      <vt:lpstr>PowerPoint Presentation</vt:lpstr>
      <vt:lpstr>PowerPoint Presentation</vt:lpstr>
      <vt:lpstr>PowerPoint Presentation</vt:lpstr>
      <vt:lpstr>PowerPoint Presentation</vt:lpstr>
      <vt:lpstr>PowerPoint Presentation</vt:lpstr>
      <vt:lpstr>Common system</vt:lpstr>
      <vt:lpstr>PowerPoint Presentation</vt:lpstr>
      <vt:lpstr>PowerPoint Presentation</vt:lpstr>
      <vt:lpstr>PowerPoint Presentation</vt:lpstr>
      <vt:lpstr>PowerPoint Presentation</vt:lpstr>
    </vt:vector>
  </TitlesOfParts>
  <Company>ESA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TITLE OF PRESENTATION</dc:subject>
  <dc:creator>Manrico Fedi</dc:creator>
  <cp:keywords/>
  <dc:description/>
  <cp:lastModifiedBy>Luis Martin</cp:lastModifiedBy>
  <cp:revision>357</cp:revision>
  <cp:lastPrinted>2008-08-26T16:26:23Z</cp:lastPrinted>
  <dcterms:created xsi:type="dcterms:W3CDTF">2016-09-15T12:01:37Z</dcterms:created>
  <dcterms:modified xsi:type="dcterms:W3CDTF">2020-11-06T13:36:31Z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ESA Presentation</vt:lpwstr>
  </property>
  <property fmtid="{D5CDD505-2E9C-101B-9397-08002B2CF9AE}" pid="3" name="PSubtitle">
    <vt:lpwstr>ESA Presentation</vt:lpwstr>
  </property>
  <property fmtid="{D5CDD505-2E9C-101B-9397-08002B2CF9AE}" pid="4" name="PAuthor">
    <vt:lpwstr>Manrico Fedi</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4GV1.0</vt:lpwstr>
  </property>
  <property fmtid="{D5CDD505-2E9C-101B-9397-08002B2CF9AE}" pid="13" name="ShowESADialog1">
    <vt:bool>true</vt:bool>
  </property>
  <property fmtid="{D5CDD505-2E9C-101B-9397-08002B2CF9AE}" pid="14" name="ContentTypeId">
    <vt:lpwstr>0x0101008995F947CC68284A92DD76895F95485E</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Official Use</vt:lpwstr>
  </property>
  <property fmtid="{D5CDD505-2E9C-101B-9397-08002B2CF9AE}" pid="18" name="Classification Caveat">
    <vt:lpwstr/>
  </property>
  <property fmtid="{D5CDD505-2E9C-101B-9397-08002B2CF9AE}" pid="19" name="Status">
    <vt:lpwstr/>
  </property>
  <property fmtid="{D5CDD505-2E9C-101B-9397-08002B2CF9AE}" pid="20" name="bmsSiteName">
    <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
  </property>
  <property fmtid="{D5CDD505-2E9C-101B-9397-08002B2CF9AE}" pid="24" name="bmsAddress">
    <vt:lpwstr/>
  </property>
  <property fmtid="{D5CDD505-2E9C-101B-9397-08002B2CF9AE}" pid="25" name="bmsPlace">
    <vt:lpwstr/>
  </property>
  <property fmtid="{D5CDD505-2E9C-101B-9397-08002B2CF9AE}" pid="26" name="bmsPhoneFax">
    <vt:lpwstr/>
  </property>
  <property fmtid="{D5CDD505-2E9C-101B-9397-08002B2CF9AE}" pid="27" name="Issue">
    <vt:i4>0</vt:i4>
  </property>
  <property fmtid="{D5CDD505-2E9C-101B-9397-08002B2CF9AE}" pid="28" name="Revision">
    <vt:i4>0</vt:i4>
  </property>
  <property fmtid="{D5CDD505-2E9C-101B-9397-08002B2CF9AE}" pid="29" name="Issue Date">
    <vt:filetime>2018-08-28T22:00:00Z</vt:filetime>
  </property>
  <property fmtid="{D5CDD505-2E9C-101B-9397-08002B2CF9AE}" pid="30" name="Organisational_x0020_entity">
    <vt:lpwstr/>
  </property>
</Properties>
</file>