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515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8EA5-25FF-4A30-A387-9BAC2C2AEDBD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5A8D-ADAE-4B2F-A3F7-AF9538B242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88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62B949-CBD7-494F-9406-6AE63BDBE032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7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665F91-B1C5-4A97-951A-2650D5A22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1964ECB-DBA4-45BF-A44C-FC771F55F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669542-40B4-4A76-BB3E-817710C54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786E-A415-436C-BF9A-46D4548401D1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6AAE4C-3362-4329-8B05-99222AB8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38EDB0-E882-42CC-AF00-6BCE58D8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EA53-94FF-4CFB-88CA-ECDDF2E28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868543-0F33-4C86-AC4C-45DFB5E4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C54919-8AC9-4CEE-A367-2454DFC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0B5EE4-4D2B-4A7C-98DF-61FDF309D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786E-A415-436C-BF9A-46D4548401D1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FB736E-988D-465C-A994-0A5651BE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50C616-0290-432B-98F1-1D306C075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EA53-94FF-4CFB-88CA-ECDDF2E28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71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4613071-B02F-4E63-AB18-900609727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4F349B1-4227-4105-88DF-73AD78CAE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6D62E5-81E0-4EC6-87B6-92666B35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786E-A415-436C-BF9A-46D4548401D1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DF4B6F-F473-4B06-9F73-99324B8C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E50BC7-0A17-456D-9AC5-17F567CB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EA53-94FF-4CFB-88CA-ECDDF2E28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136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o 2"/>
          <p:cNvSpPr/>
          <p:nvPr userDrawn="1"/>
        </p:nvSpPr>
        <p:spPr>
          <a:xfrm rot="8803577">
            <a:off x="-3475097" y="1025961"/>
            <a:ext cx="16413713" cy="6385385"/>
          </a:xfrm>
          <a:prstGeom prst="arc">
            <a:avLst>
              <a:gd name="adj1" fmla="val 9914258"/>
              <a:gd name="adj2" fmla="val 16140044"/>
            </a:avLst>
          </a:prstGeom>
          <a:ln w="22225" cap="flat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6" name="Ovale 5"/>
          <p:cNvSpPr/>
          <p:nvPr userDrawn="1"/>
        </p:nvSpPr>
        <p:spPr>
          <a:xfrm>
            <a:off x="10512492" y="58857"/>
            <a:ext cx="1248139" cy="9218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5" name="Rettangolo arrotondato 13"/>
          <p:cNvSpPr/>
          <p:nvPr userDrawn="1"/>
        </p:nvSpPr>
        <p:spPr>
          <a:xfrm>
            <a:off x="29195" y="785701"/>
            <a:ext cx="10236479" cy="45719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02" t="9050" r="27817" b="48425"/>
          <a:stretch/>
        </p:blipFill>
        <p:spPr>
          <a:xfrm>
            <a:off x="2" y="5707111"/>
            <a:ext cx="1875529" cy="1150893"/>
          </a:xfrm>
          <a:prstGeom prst="rect">
            <a:avLst/>
          </a:prstGeom>
        </p:spPr>
      </p:pic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14256" y="6492880"/>
            <a:ext cx="768085" cy="365125"/>
          </a:xfrm>
        </p:spPr>
        <p:txBody>
          <a:bodyPr/>
          <a:lstStyle>
            <a:lvl1pPr>
              <a:defRPr sz="13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632AA0F-0D28-40AF-8646-4D97B59E901A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038"/>
          <a:stretch/>
        </p:blipFill>
        <p:spPr>
          <a:xfrm>
            <a:off x="10538673" y="253207"/>
            <a:ext cx="1226239" cy="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1D8A37-4858-4FD1-91DA-20425A6F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A6D988-145F-452B-82B0-3FA95808C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AD808B-A38A-4FEC-BA79-3B0233DE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786E-A415-436C-BF9A-46D4548401D1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6EF6BA-062F-4D53-B628-D8345E21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75E4F4-BF22-4643-ACA0-B760C45F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EA53-94FF-4CFB-88CA-ECDDF2E28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35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CFFB98-D48A-418E-AF62-9857F38E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4CB991-80D3-41DE-A4DD-9DBB1221E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3642C9-53B0-4BF1-A614-9D4E401B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786E-A415-436C-BF9A-46D4548401D1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96B356-6E2C-4E28-A816-60664A29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7E9237-4212-4520-8AF7-7BB5B1D9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EA53-94FF-4CFB-88CA-ECDDF2E28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37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14D264-CB5A-456B-81E7-6EDE30F5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3B2FF6-F20C-4274-BD44-F2EED5A76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A8D994-E87A-4C68-AC3C-2276BF6F0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976DBA-AB6C-42B8-B2F2-01942751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786E-A415-436C-BF9A-46D4548401D1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331920-3FC9-468D-8025-B45DDE5B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4E2C66-F70E-486A-8235-D6461CDE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EA53-94FF-4CFB-88CA-ECDDF2E28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73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3550B1-6FFC-4B49-AEAB-43AFBAC1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24D497-0F6F-488D-A08C-1491566BC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FCF60C-464A-4145-AE54-2A8672E9D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4EAFD3C-A222-4E00-9E03-7FFFB3312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EC26830-8D5E-42CD-A01E-E27C2D0EA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9606E8A-A36B-4DFD-915A-41F80D5B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786E-A415-436C-BF9A-46D4548401D1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2469BD9-D5F6-4DB6-B0AA-5A9547F2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AED10AF-FDA7-4344-A95E-E795BA93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EA53-94FF-4CFB-88CA-ECDDF2E28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34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0C9289-9B10-431C-BC28-D6D747EE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BB0BEB9-049E-4A5A-B5B3-579C0F77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786E-A415-436C-BF9A-46D4548401D1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7719D4C-C0FC-430F-B6CF-FEAC63A1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68C489-7620-4AF3-9F15-E91ABEF1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EA53-94FF-4CFB-88CA-ECDDF2E28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1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BD0A76D-2AA9-471F-B733-AD545665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786E-A415-436C-BF9A-46D4548401D1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6FE6F0-C6B5-4E88-A3A5-18ECD4D4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72DB5B-11D7-4D93-BC44-B0057728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EA53-94FF-4CFB-88CA-ECDDF2E28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87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59747-0BC9-4AA7-A96D-A6A89E36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BCBB0F-4337-4B5E-A4F6-B6238D0BD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2EF69D-283C-478A-A24B-C1146FF48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5EC814-AEFE-4262-8F98-2D7CC94CB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786E-A415-436C-BF9A-46D4548401D1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0388A7-2261-471C-86F2-83B3DFB3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6ED47F-A997-479F-9109-30B66A33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EA53-94FF-4CFB-88CA-ECDDF2E28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39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2BE1F8-C397-4B9E-AB8C-0ACB171E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0E24C27-86B3-46BF-BFD5-6645F9A67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68A94A2-3BB3-4321-8E63-A37A2A85B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19390F-4D47-420F-B398-5090EEBA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786E-A415-436C-BF9A-46D4548401D1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EC46C0-1B07-47FD-992D-E48D8194E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0F7980-C466-48DD-AD23-2D518B40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EA53-94FF-4CFB-88CA-ECDDF2E28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31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AF03B56-1D30-4881-B3FC-A320C6BF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BF7159-4E24-462B-A38F-B2AC4FFCA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82097A-97DC-46DE-8334-8335D1372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786E-A415-436C-BF9A-46D4548401D1}" type="datetimeFigureOut">
              <a:rPr lang="it-IT" smtClean="0"/>
              <a:t>09/02/2023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FB8B2F-0677-4BF2-A7D0-A1267BE2E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C48644-02D7-435D-AF13-C41CB2314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EEA53-94FF-4CFB-88CA-ECDDF2E288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98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42722D7-1DCC-4849-8719-D4D8486BF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8866" y="6524262"/>
            <a:ext cx="547607" cy="333742"/>
          </a:xfrm>
        </p:spPr>
        <p:txBody>
          <a:bodyPr/>
          <a:lstStyle/>
          <a:p>
            <a:pPr>
              <a:defRPr/>
            </a:pPr>
            <a:fld id="{7632AA0F-0D28-40AF-8646-4D97B59E901A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032ED8-6EA9-4CDA-9E77-DC4116E9D3CA}"/>
              </a:ext>
            </a:extLst>
          </p:cNvPr>
          <p:cNvSpPr txBox="1"/>
          <p:nvPr/>
        </p:nvSpPr>
        <p:spPr>
          <a:xfrm>
            <a:off x="1524000" y="116636"/>
            <a:ext cx="6228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E46C0A"/>
                </a:solidFill>
                <a:latin typeface="Nyala" panose="02000504070300020003" pitchFamily="2" charset="0"/>
                <a:ea typeface="Microsoft JhengHei UI Light"/>
                <a:cs typeface="Times New Roman"/>
              </a:rPr>
              <a:t>The first </a:t>
            </a:r>
            <a:r>
              <a:rPr lang="it-IT" sz="3200" b="1" dirty="0" err="1">
                <a:solidFill>
                  <a:srgbClr val="E46C0A"/>
                </a:solidFill>
                <a:latin typeface="Nyala" panose="02000504070300020003" pitchFamily="2" charset="0"/>
                <a:ea typeface="Microsoft JhengHei UI Light"/>
                <a:cs typeface="Times New Roman"/>
              </a:rPr>
              <a:t>visual</a:t>
            </a:r>
            <a:r>
              <a:rPr lang="it-IT" sz="3200" b="1" dirty="0">
                <a:solidFill>
                  <a:srgbClr val="E46C0A"/>
                </a:solidFill>
                <a:latin typeface="Nyala" panose="02000504070300020003" pitchFamily="2" charset="0"/>
                <a:ea typeface="Microsoft JhengHei UI Light"/>
                <a:cs typeface="Times New Roman"/>
              </a:rPr>
              <a:t> reporting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926E300-C9F3-442A-883E-3AD560020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25" y="1052316"/>
            <a:ext cx="7506164" cy="562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9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E449DAC0AFC040A2FC3A99E22C7845" ma:contentTypeVersion="16" ma:contentTypeDescription="Creare un nuovo documento." ma:contentTypeScope="" ma:versionID="3e8f6d987a3a417cf6dbd172905b7c6d">
  <xsd:schema xmlns:xsd="http://www.w3.org/2001/XMLSchema" xmlns:xs="http://www.w3.org/2001/XMLSchema" xmlns:p="http://schemas.microsoft.com/office/2006/metadata/properties" xmlns:ns3="9160dd4b-9ed1-427e-95e4-a1db66b0c6db" xmlns:ns4="832b364d-b443-4aeb-bc11-398f6979c305" targetNamespace="http://schemas.microsoft.com/office/2006/metadata/properties" ma:root="true" ma:fieldsID="e95611e133272c6962378408cafd89ac" ns3:_="" ns4:_="">
    <xsd:import namespace="9160dd4b-9ed1-427e-95e4-a1db66b0c6db"/>
    <xsd:import namespace="832b364d-b443-4aeb-bc11-398f6979c3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0dd4b-9ed1-427e-95e4-a1db66b0c6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2b364d-b443-4aeb-bc11-398f6979c3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160dd4b-9ed1-427e-95e4-a1db66b0c6db" xsi:nil="true"/>
  </documentManagement>
</p:properties>
</file>

<file path=customXml/itemProps1.xml><?xml version="1.0" encoding="utf-8"?>
<ds:datastoreItem xmlns:ds="http://schemas.openxmlformats.org/officeDocument/2006/customXml" ds:itemID="{06A1F534-C634-4A33-8ED9-4BCDF37DF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60dd4b-9ed1-427e-95e4-a1db66b0c6db"/>
    <ds:schemaRef ds:uri="832b364d-b443-4aeb-bc11-398f6979c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7A11F3-B834-427A-9A7F-9513FE2425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C5DD6F-4E40-4446-AAF5-20450F6CBDB7}">
  <ds:schemaRefs>
    <ds:schemaRef ds:uri="832b364d-b443-4aeb-bc11-398f6979c305"/>
    <ds:schemaRef ds:uri="9160dd4b-9ed1-427e-95e4-a1db66b0c6db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Microsoft JhengHei UI Light</vt:lpstr>
      <vt:lpstr>Arial</vt:lpstr>
      <vt:lpstr>Calibri</vt:lpstr>
      <vt:lpstr>Calibri Light</vt:lpstr>
      <vt:lpstr>Nyala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Castronuovo Marco</dc:creator>
  <cp:lastModifiedBy>Castronuovo Marco</cp:lastModifiedBy>
  <cp:revision>1</cp:revision>
  <dcterms:created xsi:type="dcterms:W3CDTF">2023-02-09T14:09:38Z</dcterms:created>
  <dcterms:modified xsi:type="dcterms:W3CDTF">2023-02-09T14:10:41Z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0x0101006DE449DAC0AFC040A2FC3A99E22C7845</vt:lpwstr>
  </property>
</Properties>
</file>